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8"/>
  </p:notesMasterIdLst>
  <p:handoutMasterIdLst>
    <p:handoutMasterId r:id="rId29"/>
  </p:handoutMasterIdLst>
  <p:sldIdLst>
    <p:sldId id="410" r:id="rId5"/>
    <p:sldId id="598" r:id="rId6"/>
    <p:sldId id="611" r:id="rId7"/>
    <p:sldId id="601" r:id="rId8"/>
    <p:sldId id="581" r:id="rId9"/>
    <p:sldId id="599" r:id="rId10"/>
    <p:sldId id="602" r:id="rId11"/>
    <p:sldId id="603" r:id="rId12"/>
    <p:sldId id="604" r:id="rId13"/>
    <p:sldId id="618" r:id="rId14"/>
    <p:sldId id="622" r:id="rId15"/>
    <p:sldId id="605" r:id="rId16"/>
    <p:sldId id="624" r:id="rId17"/>
    <p:sldId id="625" r:id="rId18"/>
    <p:sldId id="566" r:id="rId19"/>
    <p:sldId id="600" r:id="rId20"/>
    <p:sldId id="465" r:id="rId21"/>
    <p:sldId id="504" r:id="rId22"/>
    <p:sldId id="505" r:id="rId23"/>
    <p:sldId id="584" r:id="rId24"/>
    <p:sldId id="485" r:id="rId25"/>
    <p:sldId id="627" r:id="rId26"/>
    <p:sldId id="626" r:id="rId27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93447" autoAdjust="0"/>
  </p:normalViewPr>
  <p:slideViewPr>
    <p:cSldViewPr snapToGrid="0">
      <p:cViewPr>
        <p:scale>
          <a:sx n="29" d="100"/>
          <a:sy n="29" d="100"/>
        </p:scale>
        <p:origin x="2016" y="6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svg"/><Relationship Id="rId4" Type="http://schemas.openxmlformats.org/officeDocument/2006/relationships/image" Target="../media/image41.svg"/><Relationship Id="rId9" Type="http://schemas.openxmlformats.org/officeDocument/2006/relationships/image" Target="../media/image46.pn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10" Type="http://schemas.openxmlformats.org/officeDocument/2006/relationships/image" Target="../media/image57.svg"/><Relationship Id="rId4" Type="http://schemas.openxmlformats.org/officeDocument/2006/relationships/image" Target="../media/image51.svg"/><Relationship Id="rId9" Type="http://schemas.openxmlformats.org/officeDocument/2006/relationships/image" Target="../media/image5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0B3C61-A5E9-41EF-A71C-6B7D9BE220AE}" type="doc">
      <dgm:prSet loTypeId="urn:microsoft.com/office/officeart/2018/2/layout/IconVerticalSolidList" loCatId="icon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92F57906-8188-43DF-BECD-F03064616C20}">
      <dgm:prSet/>
      <dgm:spPr>
        <a:solidFill>
          <a:schemeClr val="tx2"/>
        </a:solidFill>
      </dgm:spPr>
      <dgm:t>
        <a:bodyPr/>
        <a:lstStyle/>
        <a:p>
          <a:pPr>
            <a:lnSpc>
              <a:spcPct val="100000"/>
            </a:lnSpc>
          </a:pPr>
          <a:r>
            <a:rPr lang="es-PE" b="1" i="0" baseline="0" dirty="0"/>
            <a:t>1. Publicidad</a:t>
          </a:r>
          <a:r>
            <a:rPr lang="es-PE" b="0" i="0" baseline="0" dirty="0"/>
            <a:t>: Utiliza medios pagados para promover productos o servicios comerciales.</a:t>
          </a:r>
          <a:endParaRPr lang="en-US" dirty="0"/>
        </a:p>
      </dgm:t>
    </dgm:pt>
    <dgm:pt modelId="{90DB6265-FF95-4942-86AE-DB555E0DCF8A}" type="parTrans" cxnId="{FAE51176-E854-450C-AC49-BAF26B89C42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51B0B0D-89DA-4286-98AB-EFA9957A1D21}" type="sibTrans" cxnId="{FAE51176-E854-450C-AC49-BAF26B89C42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BBBC02D-5390-4BBE-B6E6-65B33B6C6A1A}">
      <dgm:prSet/>
      <dgm:spPr/>
      <dgm:t>
        <a:bodyPr/>
        <a:lstStyle/>
        <a:p>
          <a:pPr>
            <a:lnSpc>
              <a:spcPct val="100000"/>
            </a:lnSpc>
          </a:pPr>
          <a:r>
            <a:rPr lang="es-PE" b="1" i="0" baseline="0" dirty="0"/>
            <a:t>2. Promoción de ventas: </a:t>
          </a:r>
          <a:r>
            <a:rPr lang="es-PE" b="0" i="0" baseline="0" dirty="0"/>
            <a:t>Incluye incentivos a corto plazo como descuentos, cupones y concursos para estimular la compra.</a:t>
          </a:r>
          <a:endParaRPr lang="en-US" dirty="0"/>
        </a:p>
      </dgm:t>
    </dgm:pt>
    <dgm:pt modelId="{08906548-CBA2-4B3D-9B40-83AE4569166D}" type="parTrans" cxnId="{6C71A9B4-5C33-4A2B-AF20-842D28EB73E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1FA7DAA-E4A2-4496-AAEE-2AD81A4C95BF}" type="sibTrans" cxnId="{6C71A9B4-5C33-4A2B-AF20-842D28EB73E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2E79F95-DC06-4632-B366-87A8D2394D84}">
      <dgm:prSet/>
      <dgm:spPr/>
      <dgm:t>
        <a:bodyPr/>
        <a:lstStyle/>
        <a:p>
          <a:pPr>
            <a:lnSpc>
              <a:spcPct val="100000"/>
            </a:lnSpc>
          </a:pPr>
          <a:r>
            <a:rPr lang="es-PE" b="1" i="0" baseline="0"/>
            <a:t>3. Relaciones públicas: </a:t>
          </a:r>
          <a:r>
            <a:rPr lang="es-PE" b="0" i="0" baseline="0"/>
            <a:t>Actividades diseñadas para crear una imagen favorable y gestionar la percepción pública.</a:t>
          </a:r>
          <a:endParaRPr lang="en-US" dirty="0"/>
        </a:p>
      </dgm:t>
    </dgm:pt>
    <dgm:pt modelId="{3DB587F1-339C-4AB3-A391-E5AFA44607D4}" type="parTrans" cxnId="{1F9E4DCF-4B6B-4DB8-B4F3-A82DA4AF393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F8A9801-F7E5-46B3-BA39-DB9F6EE780D1}" type="sibTrans" cxnId="{1F9E4DCF-4B6B-4DB8-B4F3-A82DA4AF393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AC4325B-8EB2-498C-B7D0-8F7573B2FBCC}">
      <dgm:prSet/>
      <dgm:spPr/>
      <dgm:t>
        <a:bodyPr/>
        <a:lstStyle/>
        <a:p>
          <a:pPr>
            <a:lnSpc>
              <a:spcPct val="100000"/>
            </a:lnSpc>
          </a:pPr>
          <a:r>
            <a:rPr lang="es-PE" b="1" i="0" baseline="0"/>
            <a:t>4. Marketing directo: </a:t>
          </a:r>
          <a:r>
            <a:rPr lang="es-PE" b="0" i="0" baseline="0"/>
            <a:t>Comunicación directa con los consumidores para obtener respuestas inmediatas.</a:t>
          </a:r>
          <a:endParaRPr lang="en-US" dirty="0"/>
        </a:p>
      </dgm:t>
    </dgm:pt>
    <dgm:pt modelId="{604CBE64-BA14-4983-A3BE-7A80376B2DFD}" type="parTrans" cxnId="{CBFBD414-AE66-434F-86F9-3F73DB354E5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4D53DDF-4802-4968-9F82-A88D03A57D90}" type="sibTrans" cxnId="{CBFBD414-AE66-434F-86F9-3F73DB354E5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E3B5526-3C3C-4032-9711-1251E939D90A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s-PE" b="1" i="0" baseline="0" dirty="0"/>
            <a:t>5. Propaganda: </a:t>
          </a:r>
          <a:r>
            <a:rPr lang="es-PE" b="0" i="0" baseline="0" dirty="0"/>
            <a:t>Puede ser utilizada en campañas que buscan influir en las percepciones y comportamientos del público, a menudo con un enfoque más emocional o ideológico.</a:t>
          </a:r>
          <a:endParaRPr lang="en-US" dirty="0"/>
        </a:p>
      </dgm:t>
    </dgm:pt>
    <dgm:pt modelId="{6A3F2165-6209-48BC-9F34-3DA688251C14}" type="parTrans" cxnId="{F044AF2C-2379-40BB-A511-8032B8CCA1F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0C04ED9-21B3-4147-91E5-D71F409BF1FC}" type="sibTrans" cxnId="{F044AF2C-2379-40BB-A511-8032B8CCA1F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4E3077C-E3EA-41E1-802E-54DAD4E600DA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pPr>
            <a:lnSpc>
              <a:spcPct val="100000"/>
            </a:lnSpc>
          </a:pPr>
          <a:r>
            <a:rPr lang="es-PE" b="1" i="0" baseline="0" dirty="0"/>
            <a:t>5. Propaganda: </a:t>
          </a:r>
          <a:r>
            <a:rPr lang="es-PE" b="0" i="0" baseline="0" dirty="0"/>
            <a:t>Puede ser utilizada en campañas que buscan influir en las percepciones y comportamientos del público, a menudo con un enfoque más emocional o ideológico.</a:t>
          </a:r>
          <a:endParaRPr lang="en-US" dirty="0"/>
        </a:p>
      </dgm:t>
    </dgm:pt>
    <dgm:pt modelId="{8F2C6E09-E0FF-469D-82E1-14650EFB2ED6}" type="parTrans" cxnId="{67EED405-9E34-49E3-AE3D-BDD1015E76D7}">
      <dgm:prSet/>
      <dgm:spPr/>
      <dgm:t>
        <a:bodyPr/>
        <a:lstStyle/>
        <a:p>
          <a:endParaRPr lang="es-PE"/>
        </a:p>
      </dgm:t>
    </dgm:pt>
    <dgm:pt modelId="{DB4795EE-2B5A-44A0-883D-36FD56AC25FD}" type="sibTrans" cxnId="{67EED405-9E34-49E3-AE3D-BDD1015E76D7}">
      <dgm:prSet/>
      <dgm:spPr/>
      <dgm:t>
        <a:bodyPr/>
        <a:lstStyle/>
        <a:p>
          <a:endParaRPr lang="es-PE"/>
        </a:p>
      </dgm:t>
    </dgm:pt>
    <dgm:pt modelId="{968C734F-BDC0-4044-B528-CE889F4BC4BE}" type="pres">
      <dgm:prSet presAssocID="{760B3C61-A5E9-41EF-A71C-6B7D9BE220AE}" presName="root" presStyleCnt="0">
        <dgm:presLayoutVars>
          <dgm:dir/>
          <dgm:resizeHandles val="exact"/>
        </dgm:presLayoutVars>
      </dgm:prSet>
      <dgm:spPr/>
    </dgm:pt>
    <dgm:pt modelId="{24EFD1A9-622A-4B4A-84A6-3D7091E50285}" type="pres">
      <dgm:prSet presAssocID="{92F57906-8188-43DF-BECD-F03064616C20}" presName="compNode" presStyleCnt="0"/>
      <dgm:spPr/>
    </dgm:pt>
    <dgm:pt modelId="{C8E3843F-77BC-49A2-87A7-DC958D5411A2}" type="pres">
      <dgm:prSet presAssocID="{92F57906-8188-43DF-BECD-F03064616C20}" presName="bgRect" presStyleLbl="bgShp" presStyleIdx="0" presStyleCnt="6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>
        <a:solidFill>
          <a:schemeClr val="tx2"/>
        </a:solidFill>
      </dgm:spPr>
    </dgm:pt>
    <dgm:pt modelId="{0AF64165-64AB-40E2-A17F-1E5AB384EFE4}" type="pres">
      <dgm:prSet presAssocID="{92F57906-8188-43DF-BECD-F03064616C2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blicidad"/>
        </a:ext>
      </dgm:extLst>
    </dgm:pt>
    <dgm:pt modelId="{D143C434-EF17-462C-9056-0BCBB214BCF2}" type="pres">
      <dgm:prSet presAssocID="{92F57906-8188-43DF-BECD-F03064616C20}" presName="spaceRect" presStyleCnt="0"/>
      <dgm:spPr/>
    </dgm:pt>
    <dgm:pt modelId="{A3B11B11-7D5E-4F4F-B617-C9AE48897A48}" type="pres">
      <dgm:prSet presAssocID="{92F57906-8188-43DF-BECD-F03064616C20}" presName="parTx" presStyleLbl="revTx" presStyleIdx="0" presStyleCnt="6">
        <dgm:presLayoutVars>
          <dgm:chMax val="0"/>
          <dgm:chPref val="0"/>
        </dgm:presLayoutVars>
      </dgm:prSet>
      <dgm:spPr/>
    </dgm:pt>
    <dgm:pt modelId="{72D59115-F68E-4FF9-AEA7-6925522BD31A}" type="pres">
      <dgm:prSet presAssocID="{951B0B0D-89DA-4286-98AB-EFA9957A1D21}" presName="sibTrans" presStyleCnt="0"/>
      <dgm:spPr/>
    </dgm:pt>
    <dgm:pt modelId="{073D6EED-485E-4362-B26C-A7FD58C859F5}" type="pres">
      <dgm:prSet presAssocID="{FBBBC02D-5390-4BBE-B6E6-65B33B6C6A1A}" presName="compNode" presStyleCnt="0"/>
      <dgm:spPr/>
    </dgm:pt>
    <dgm:pt modelId="{A5445B81-F31A-4F31-B412-97BCF618D5B5}" type="pres">
      <dgm:prSet presAssocID="{FBBBC02D-5390-4BBE-B6E6-65B33B6C6A1A}" presName="bgRect" presStyleLbl="bgShp" presStyleIdx="1" presStyleCnt="6">
        <dgm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dgm:style>
      </dgm:prSet>
      <dgm:spPr/>
    </dgm:pt>
    <dgm:pt modelId="{DB69B4EB-03DC-43E4-8206-0D61F57D3747}" type="pres">
      <dgm:prSet presAssocID="{FBBBC02D-5390-4BBE-B6E6-65B33B6C6A1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gáfono"/>
        </a:ext>
      </dgm:extLst>
    </dgm:pt>
    <dgm:pt modelId="{E51016CC-860F-4CE7-A382-067F31084FD9}" type="pres">
      <dgm:prSet presAssocID="{FBBBC02D-5390-4BBE-B6E6-65B33B6C6A1A}" presName="spaceRect" presStyleCnt="0"/>
      <dgm:spPr/>
    </dgm:pt>
    <dgm:pt modelId="{B9D3A7D9-B085-4B82-9F77-B0897592A945}" type="pres">
      <dgm:prSet presAssocID="{FBBBC02D-5390-4BBE-B6E6-65B33B6C6A1A}" presName="parTx" presStyleLbl="revTx" presStyleIdx="1" presStyleCnt="6">
        <dgm:presLayoutVars>
          <dgm:chMax val="0"/>
          <dgm:chPref val="0"/>
        </dgm:presLayoutVars>
      </dgm:prSet>
      <dgm:spPr/>
    </dgm:pt>
    <dgm:pt modelId="{5C183C48-2ACD-452F-86A1-1D8878E777E0}" type="pres">
      <dgm:prSet presAssocID="{C1FA7DAA-E4A2-4496-AAEE-2AD81A4C95BF}" presName="sibTrans" presStyleCnt="0"/>
      <dgm:spPr/>
    </dgm:pt>
    <dgm:pt modelId="{56A85EAC-1E8D-4C64-B633-C5FA916D6D71}" type="pres">
      <dgm:prSet presAssocID="{12E79F95-DC06-4632-B366-87A8D2394D84}" presName="compNode" presStyleCnt="0"/>
      <dgm:spPr/>
    </dgm:pt>
    <dgm:pt modelId="{A385CB04-A9C8-4AA2-A469-0E5C723F86A3}" type="pres">
      <dgm:prSet presAssocID="{12E79F95-DC06-4632-B366-87A8D2394D84}" presName="bgRect" presStyleLbl="bgShp" presStyleIdx="2" presStyleCnt="6">
        <dgm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dgm:style>
      </dgm:prSet>
      <dgm:spPr/>
    </dgm:pt>
    <dgm:pt modelId="{7F8113F6-21CE-4496-88E2-496598950098}" type="pres">
      <dgm:prSet presAssocID="{12E79F95-DC06-4632-B366-87A8D2394D8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D64B76DE-BC14-4976-A3C4-BE35FA7E3023}" type="pres">
      <dgm:prSet presAssocID="{12E79F95-DC06-4632-B366-87A8D2394D84}" presName="spaceRect" presStyleCnt="0"/>
      <dgm:spPr/>
    </dgm:pt>
    <dgm:pt modelId="{EEC1F1B9-8DE6-4157-9F0D-EC763DBA0F61}" type="pres">
      <dgm:prSet presAssocID="{12E79F95-DC06-4632-B366-87A8D2394D84}" presName="parTx" presStyleLbl="revTx" presStyleIdx="2" presStyleCnt="6">
        <dgm:presLayoutVars>
          <dgm:chMax val="0"/>
          <dgm:chPref val="0"/>
        </dgm:presLayoutVars>
      </dgm:prSet>
      <dgm:spPr/>
    </dgm:pt>
    <dgm:pt modelId="{BC32BC7A-E4CF-4FDB-B7EC-1400DE5D5CFA}" type="pres">
      <dgm:prSet presAssocID="{9F8A9801-F7E5-46B3-BA39-DB9F6EE780D1}" presName="sibTrans" presStyleCnt="0"/>
      <dgm:spPr/>
    </dgm:pt>
    <dgm:pt modelId="{914534DC-3C65-4441-8E64-7CD966B6433C}" type="pres">
      <dgm:prSet presAssocID="{2AC4325B-8EB2-498C-B7D0-8F7573B2FBCC}" presName="compNode" presStyleCnt="0"/>
      <dgm:spPr/>
    </dgm:pt>
    <dgm:pt modelId="{3197141E-BE93-4558-ABA7-E98487E398A8}" type="pres">
      <dgm:prSet presAssocID="{2AC4325B-8EB2-498C-B7D0-8F7573B2FBCC}" presName="bgRect" presStyleLbl="bgShp" presStyleIdx="3" presStyleCnt="6">
        <dgm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dgm:style>
      </dgm:prSet>
      <dgm:spPr/>
    </dgm:pt>
    <dgm:pt modelId="{541CF087-FF4B-4A15-95F9-E2BFE73072FB}" type="pres">
      <dgm:prSet presAssocID="{2AC4325B-8EB2-498C-B7D0-8F7573B2FBC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eo"/>
        </a:ext>
      </dgm:extLst>
    </dgm:pt>
    <dgm:pt modelId="{6C28639C-71D9-4E99-B57E-8175424D84B0}" type="pres">
      <dgm:prSet presAssocID="{2AC4325B-8EB2-498C-B7D0-8F7573B2FBCC}" presName="spaceRect" presStyleCnt="0"/>
      <dgm:spPr/>
    </dgm:pt>
    <dgm:pt modelId="{C7C8BE9A-AA73-4DF7-8916-75B5E8F341A4}" type="pres">
      <dgm:prSet presAssocID="{2AC4325B-8EB2-498C-B7D0-8F7573B2FBCC}" presName="parTx" presStyleLbl="revTx" presStyleIdx="3" presStyleCnt="6">
        <dgm:presLayoutVars>
          <dgm:chMax val="0"/>
          <dgm:chPref val="0"/>
        </dgm:presLayoutVars>
      </dgm:prSet>
      <dgm:spPr/>
    </dgm:pt>
    <dgm:pt modelId="{6AA67F88-90DB-4121-BC03-CE7C90E0A829}" type="pres">
      <dgm:prSet presAssocID="{14D53DDF-4802-4968-9F82-A88D03A57D90}" presName="sibTrans" presStyleCnt="0"/>
      <dgm:spPr/>
    </dgm:pt>
    <dgm:pt modelId="{49BA4455-8C07-47F0-8383-5D89DF07E77D}" type="pres">
      <dgm:prSet presAssocID="{6E3B5526-3C3C-4032-9711-1251E939D90A}" presName="compNode" presStyleCnt="0"/>
      <dgm:spPr/>
    </dgm:pt>
    <dgm:pt modelId="{F2A7BBB3-7EF9-4DA3-A780-FB1258CBEFD3}" type="pres">
      <dgm:prSet presAssocID="{6E3B5526-3C3C-4032-9711-1251E939D90A}" presName="bgRect" presStyleLbl="bgShp" presStyleIdx="4" presStyleCnt="6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/>
    </dgm:pt>
    <dgm:pt modelId="{89DEF093-B13A-44D6-8AE9-22C1839225F7}" type="pres">
      <dgm:prSet presAssocID="{6E3B5526-3C3C-4032-9711-1251E939D90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exiones"/>
        </a:ext>
      </dgm:extLst>
    </dgm:pt>
    <dgm:pt modelId="{A1B0949A-E0B1-4C97-98DE-4F0472851F83}" type="pres">
      <dgm:prSet presAssocID="{6E3B5526-3C3C-4032-9711-1251E939D90A}" presName="spaceRect" presStyleCnt="0"/>
      <dgm:spPr/>
    </dgm:pt>
    <dgm:pt modelId="{34AE9848-49B9-43AE-9884-8D97277FEFF8}" type="pres">
      <dgm:prSet presAssocID="{6E3B5526-3C3C-4032-9711-1251E939D90A}" presName="parTx" presStyleLbl="revTx" presStyleIdx="4" presStyleCnt="6">
        <dgm:presLayoutVars>
          <dgm:chMax val="0"/>
          <dgm:chPref val="0"/>
        </dgm:presLayoutVars>
      </dgm:prSet>
      <dgm:spPr/>
    </dgm:pt>
    <dgm:pt modelId="{465498D6-38F0-45E9-9753-B9DB8A02064B}" type="pres">
      <dgm:prSet presAssocID="{00C04ED9-21B3-4147-91E5-D71F409BF1FC}" presName="sibTrans" presStyleCnt="0"/>
      <dgm:spPr/>
    </dgm:pt>
    <dgm:pt modelId="{929BD805-7F90-4616-AA8C-55D93165AC74}" type="pres">
      <dgm:prSet presAssocID="{94E3077C-E3EA-41E1-802E-54DAD4E600DA}" presName="compNode" presStyleCnt="0"/>
      <dgm:spPr/>
    </dgm:pt>
    <dgm:pt modelId="{05E408AE-B669-4214-9228-D9970E2F555C}" type="pres">
      <dgm:prSet presAssocID="{94E3077C-E3EA-41E1-802E-54DAD4E600DA}" presName="bgRect" presStyleLbl="bgShp" presStyleIdx="5" presStyleCnt="6"/>
      <dgm:spPr/>
    </dgm:pt>
    <dgm:pt modelId="{27BBA472-6739-407D-8608-4B9B76480DE4}" type="pres">
      <dgm:prSet presAssocID="{94E3077C-E3EA-41E1-802E-54DAD4E600DA}" presName="iconRect" presStyleLbl="node1" presStyleIdx="5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exiones"/>
        </a:ext>
      </dgm:extLst>
    </dgm:pt>
    <dgm:pt modelId="{9B8D8557-FEAE-4355-8CF9-D2FCD402B4EB}" type="pres">
      <dgm:prSet presAssocID="{94E3077C-E3EA-41E1-802E-54DAD4E600DA}" presName="spaceRect" presStyleCnt="0"/>
      <dgm:spPr/>
    </dgm:pt>
    <dgm:pt modelId="{4A421467-8E79-45FB-8308-537976396AEA}" type="pres">
      <dgm:prSet presAssocID="{94E3077C-E3EA-41E1-802E-54DAD4E600D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7EED405-9E34-49E3-AE3D-BDD1015E76D7}" srcId="{760B3C61-A5E9-41EF-A71C-6B7D9BE220AE}" destId="{94E3077C-E3EA-41E1-802E-54DAD4E600DA}" srcOrd="5" destOrd="0" parTransId="{8F2C6E09-E0FF-469D-82E1-14650EFB2ED6}" sibTransId="{DB4795EE-2B5A-44A0-883D-36FD56AC25FD}"/>
    <dgm:cxn modelId="{CBFBD414-AE66-434F-86F9-3F73DB354E57}" srcId="{760B3C61-A5E9-41EF-A71C-6B7D9BE220AE}" destId="{2AC4325B-8EB2-498C-B7D0-8F7573B2FBCC}" srcOrd="3" destOrd="0" parTransId="{604CBE64-BA14-4983-A3BE-7A80376B2DFD}" sibTransId="{14D53DDF-4802-4968-9F82-A88D03A57D90}"/>
    <dgm:cxn modelId="{3286A319-A34B-445D-82FF-7E8A38C8664B}" type="presOf" srcId="{6E3B5526-3C3C-4032-9711-1251E939D90A}" destId="{34AE9848-49B9-43AE-9884-8D97277FEFF8}" srcOrd="0" destOrd="0" presId="urn:microsoft.com/office/officeart/2018/2/layout/IconVerticalSolidList"/>
    <dgm:cxn modelId="{A4EAD829-F76D-422C-9863-1F461BFE7AEE}" type="presOf" srcId="{94E3077C-E3EA-41E1-802E-54DAD4E600DA}" destId="{4A421467-8E79-45FB-8308-537976396AEA}" srcOrd="0" destOrd="0" presId="urn:microsoft.com/office/officeart/2018/2/layout/IconVerticalSolidList"/>
    <dgm:cxn modelId="{F044AF2C-2379-40BB-A511-8032B8CCA1F6}" srcId="{760B3C61-A5E9-41EF-A71C-6B7D9BE220AE}" destId="{6E3B5526-3C3C-4032-9711-1251E939D90A}" srcOrd="4" destOrd="0" parTransId="{6A3F2165-6209-48BC-9F34-3DA688251C14}" sibTransId="{00C04ED9-21B3-4147-91E5-D71F409BF1FC}"/>
    <dgm:cxn modelId="{3D87EC2F-1B87-43F2-9B47-7F57BA41DADA}" type="presOf" srcId="{FBBBC02D-5390-4BBE-B6E6-65B33B6C6A1A}" destId="{B9D3A7D9-B085-4B82-9F77-B0897592A945}" srcOrd="0" destOrd="0" presId="urn:microsoft.com/office/officeart/2018/2/layout/IconVerticalSolidList"/>
    <dgm:cxn modelId="{D2DAA23C-34C1-424B-8A38-CF85F7F80523}" type="presOf" srcId="{2AC4325B-8EB2-498C-B7D0-8F7573B2FBCC}" destId="{C7C8BE9A-AA73-4DF7-8916-75B5E8F341A4}" srcOrd="0" destOrd="0" presId="urn:microsoft.com/office/officeart/2018/2/layout/IconVerticalSolidList"/>
    <dgm:cxn modelId="{44220568-D0B4-4E16-A1C0-F376D5AAEBC5}" type="presOf" srcId="{760B3C61-A5E9-41EF-A71C-6B7D9BE220AE}" destId="{968C734F-BDC0-4044-B528-CE889F4BC4BE}" srcOrd="0" destOrd="0" presId="urn:microsoft.com/office/officeart/2018/2/layout/IconVerticalSolidList"/>
    <dgm:cxn modelId="{FAE51176-E854-450C-AC49-BAF26B89C42D}" srcId="{760B3C61-A5E9-41EF-A71C-6B7D9BE220AE}" destId="{92F57906-8188-43DF-BECD-F03064616C20}" srcOrd="0" destOrd="0" parTransId="{90DB6265-FF95-4942-86AE-DB555E0DCF8A}" sibTransId="{951B0B0D-89DA-4286-98AB-EFA9957A1D21}"/>
    <dgm:cxn modelId="{3B9A2776-6752-4959-849D-CDDEB0FA23C6}" type="presOf" srcId="{92F57906-8188-43DF-BECD-F03064616C20}" destId="{A3B11B11-7D5E-4F4F-B617-C9AE48897A48}" srcOrd="0" destOrd="0" presId="urn:microsoft.com/office/officeart/2018/2/layout/IconVerticalSolidList"/>
    <dgm:cxn modelId="{6C71A9B4-5C33-4A2B-AF20-842D28EB73EB}" srcId="{760B3C61-A5E9-41EF-A71C-6B7D9BE220AE}" destId="{FBBBC02D-5390-4BBE-B6E6-65B33B6C6A1A}" srcOrd="1" destOrd="0" parTransId="{08906548-CBA2-4B3D-9B40-83AE4569166D}" sibTransId="{C1FA7DAA-E4A2-4496-AAEE-2AD81A4C95BF}"/>
    <dgm:cxn modelId="{1F9E4DCF-4B6B-4DB8-B4F3-A82DA4AF3939}" srcId="{760B3C61-A5E9-41EF-A71C-6B7D9BE220AE}" destId="{12E79F95-DC06-4632-B366-87A8D2394D84}" srcOrd="2" destOrd="0" parTransId="{3DB587F1-339C-4AB3-A391-E5AFA44607D4}" sibTransId="{9F8A9801-F7E5-46B3-BA39-DB9F6EE780D1}"/>
    <dgm:cxn modelId="{232DB7D3-49D9-47D8-BEBB-DD46F6485D3E}" type="presOf" srcId="{12E79F95-DC06-4632-B366-87A8D2394D84}" destId="{EEC1F1B9-8DE6-4157-9F0D-EC763DBA0F61}" srcOrd="0" destOrd="0" presId="urn:microsoft.com/office/officeart/2018/2/layout/IconVerticalSolidList"/>
    <dgm:cxn modelId="{EEE60864-3CA9-4FB5-8DCD-710B0E56731E}" type="presParOf" srcId="{968C734F-BDC0-4044-B528-CE889F4BC4BE}" destId="{24EFD1A9-622A-4B4A-84A6-3D7091E50285}" srcOrd="0" destOrd="0" presId="urn:microsoft.com/office/officeart/2018/2/layout/IconVerticalSolidList"/>
    <dgm:cxn modelId="{F6028849-94EC-42D3-A1BC-4928B8D6AD34}" type="presParOf" srcId="{24EFD1A9-622A-4B4A-84A6-3D7091E50285}" destId="{C8E3843F-77BC-49A2-87A7-DC958D5411A2}" srcOrd="0" destOrd="0" presId="urn:microsoft.com/office/officeart/2018/2/layout/IconVerticalSolidList"/>
    <dgm:cxn modelId="{61CF2EE7-CB73-40F0-9BF9-75C3D8CCF897}" type="presParOf" srcId="{24EFD1A9-622A-4B4A-84A6-3D7091E50285}" destId="{0AF64165-64AB-40E2-A17F-1E5AB384EFE4}" srcOrd="1" destOrd="0" presId="urn:microsoft.com/office/officeart/2018/2/layout/IconVerticalSolidList"/>
    <dgm:cxn modelId="{23A58237-53EA-4207-AFFD-6341ADD942AF}" type="presParOf" srcId="{24EFD1A9-622A-4B4A-84A6-3D7091E50285}" destId="{D143C434-EF17-462C-9056-0BCBB214BCF2}" srcOrd="2" destOrd="0" presId="urn:microsoft.com/office/officeart/2018/2/layout/IconVerticalSolidList"/>
    <dgm:cxn modelId="{88CD10B0-ADBC-41B0-8F88-A3D808A4275A}" type="presParOf" srcId="{24EFD1A9-622A-4B4A-84A6-3D7091E50285}" destId="{A3B11B11-7D5E-4F4F-B617-C9AE48897A48}" srcOrd="3" destOrd="0" presId="urn:microsoft.com/office/officeart/2018/2/layout/IconVerticalSolidList"/>
    <dgm:cxn modelId="{B3E50A4A-A97B-40D8-B824-75554DD1C3A7}" type="presParOf" srcId="{968C734F-BDC0-4044-B528-CE889F4BC4BE}" destId="{72D59115-F68E-4FF9-AEA7-6925522BD31A}" srcOrd="1" destOrd="0" presId="urn:microsoft.com/office/officeart/2018/2/layout/IconVerticalSolidList"/>
    <dgm:cxn modelId="{079E0E49-7BE1-41BB-9BDA-9F3F4B6E7160}" type="presParOf" srcId="{968C734F-BDC0-4044-B528-CE889F4BC4BE}" destId="{073D6EED-485E-4362-B26C-A7FD58C859F5}" srcOrd="2" destOrd="0" presId="urn:microsoft.com/office/officeart/2018/2/layout/IconVerticalSolidList"/>
    <dgm:cxn modelId="{729DDF6A-E768-4691-988B-77AA6BC4E70D}" type="presParOf" srcId="{073D6EED-485E-4362-B26C-A7FD58C859F5}" destId="{A5445B81-F31A-4F31-B412-97BCF618D5B5}" srcOrd="0" destOrd="0" presId="urn:microsoft.com/office/officeart/2018/2/layout/IconVerticalSolidList"/>
    <dgm:cxn modelId="{3B7A4C94-0E06-4ED2-A17F-EA806D163D4F}" type="presParOf" srcId="{073D6EED-485E-4362-B26C-A7FD58C859F5}" destId="{DB69B4EB-03DC-43E4-8206-0D61F57D3747}" srcOrd="1" destOrd="0" presId="urn:microsoft.com/office/officeart/2018/2/layout/IconVerticalSolidList"/>
    <dgm:cxn modelId="{32F63569-9826-414B-A238-3444B1F1B3D3}" type="presParOf" srcId="{073D6EED-485E-4362-B26C-A7FD58C859F5}" destId="{E51016CC-860F-4CE7-A382-067F31084FD9}" srcOrd="2" destOrd="0" presId="urn:microsoft.com/office/officeart/2018/2/layout/IconVerticalSolidList"/>
    <dgm:cxn modelId="{D0604A80-1C67-469E-8F4B-5E7CA9DE5E9C}" type="presParOf" srcId="{073D6EED-485E-4362-B26C-A7FD58C859F5}" destId="{B9D3A7D9-B085-4B82-9F77-B0897592A945}" srcOrd="3" destOrd="0" presId="urn:microsoft.com/office/officeart/2018/2/layout/IconVerticalSolidList"/>
    <dgm:cxn modelId="{E8F342D7-D7B0-44EC-9D9E-63EAA4011C1E}" type="presParOf" srcId="{968C734F-BDC0-4044-B528-CE889F4BC4BE}" destId="{5C183C48-2ACD-452F-86A1-1D8878E777E0}" srcOrd="3" destOrd="0" presId="urn:microsoft.com/office/officeart/2018/2/layout/IconVerticalSolidList"/>
    <dgm:cxn modelId="{09F317BE-FDA0-42F8-9216-60B21F792709}" type="presParOf" srcId="{968C734F-BDC0-4044-B528-CE889F4BC4BE}" destId="{56A85EAC-1E8D-4C64-B633-C5FA916D6D71}" srcOrd="4" destOrd="0" presId="urn:microsoft.com/office/officeart/2018/2/layout/IconVerticalSolidList"/>
    <dgm:cxn modelId="{8FD63A28-4599-401B-A89D-D2279D1EE546}" type="presParOf" srcId="{56A85EAC-1E8D-4C64-B633-C5FA916D6D71}" destId="{A385CB04-A9C8-4AA2-A469-0E5C723F86A3}" srcOrd="0" destOrd="0" presId="urn:microsoft.com/office/officeart/2018/2/layout/IconVerticalSolidList"/>
    <dgm:cxn modelId="{7DF23A0D-A494-4537-A971-DD2E4B8ECDF0}" type="presParOf" srcId="{56A85EAC-1E8D-4C64-B633-C5FA916D6D71}" destId="{7F8113F6-21CE-4496-88E2-496598950098}" srcOrd="1" destOrd="0" presId="urn:microsoft.com/office/officeart/2018/2/layout/IconVerticalSolidList"/>
    <dgm:cxn modelId="{C3CBDD36-A0EF-48BC-A04A-D913C12789A1}" type="presParOf" srcId="{56A85EAC-1E8D-4C64-B633-C5FA916D6D71}" destId="{D64B76DE-BC14-4976-A3C4-BE35FA7E3023}" srcOrd="2" destOrd="0" presId="urn:microsoft.com/office/officeart/2018/2/layout/IconVerticalSolidList"/>
    <dgm:cxn modelId="{4F726B66-F5FB-4568-8BBE-CA6E1680708E}" type="presParOf" srcId="{56A85EAC-1E8D-4C64-B633-C5FA916D6D71}" destId="{EEC1F1B9-8DE6-4157-9F0D-EC763DBA0F61}" srcOrd="3" destOrd="0" presId="urn:microsoft.com/office/officeart/2018/2/layout/IconVerticalSolidList"/>
    <dgm:cxn modelId="{94F89D66-117F-447E-950F-B15DA43BE52A}" type="presParOf" srcId="{968C734F-BDC0-4044-B528-CE889F4BC4BE}" destId="{BC32BC7A-E4CF-4FDB-B7EC-1400DE5D5CFA}" srcOrd="5" destOrd="0" presId="urn:microsoft.com/office/officeart/2018/2/layout/IconVerticalSolidList"/>
    <dgm:cxn modelId="{B3EEB1A9-0974-4566-AD05-CC9C9E656F5E}" type="presParOf" srcId="{968C734F-BDC0-4044-B528-CE889F4BC4BE}" destId="{914534DC-3C65-4441-8E64-7CD966B6433C}" srcOrd="6" destOrd="0" presId="urn:microsoft.com/office/officeart/2018/2/layout/IconVerticalSolidList"/>
    <dgm:cxn modelId="{819E059C-5CFD-46CE-82D1-0BD0C06E03C8}" type="presParOf" srcId="{914534DC-3C65-4441-8E64-7CD966B6433C}" destId="{3197141E-BE93-4558-ABA7-E98487E398A8}" srcOrd="0" destOrd="0" presId="urn:microsoft.com/office/officeart/2018/2/layout/IconVerticalSolidList"/>
    <dgm:cxn modelId="{F3A0C10A-5E35-4AC8-AC8D-CBF01A385B2A}" type="presParOf" srcId="{914534DC-3C65-4441-8E64-7CD966B6433C}" destId="{541CF087-FF4B-4A15-95F9-E2BFE73072FB}" srcOrd="1" destOrd="0" presId="urn:microsoft.com/office/officeart/2018/2/layout/IconVerticalSolidList"/>
    <dgm:cxn modelId="{75374E72-71BE-41E9-850B-F543ABE9C6FE}" type="presParOf" srcId="{914534DC-3C65-4441-8E64-7CD966B6433C}" destId="{6C28639C-71D9-4E99-B57E-8175424D84B0}" srcOrd="2" destOrd="0" presId="urn:microsoft.com/office/officeart/2018/2/layout/IconVerticalSolidList"/>
    <dgm:cxn modelId="{88638F6C-DA57-4FFF-9CBA-115731784E17}" type="presParOf" srcId="{914534DC-3C65-4441-8E64-7CD966B6433C}" destId="{C7C8BE9A-AA73-4DF7-8916-75B5E8F341A4}" srcOrd="3" destOrd="0" presId="urn:microsoft.com/office/officeart/2018/2/layout/IconVerticalSolidList"/>
    <dgm:cxn modelId="{76491893-35CE-4065-80EB-203265265D25}" type="presParOf" srcId="{968C734F-BDC0-4044-B528-CE889F4BC4BE}" destId="{6AA67F88-90DB-4121-BC03-CE7C90E0A829}" srcOrd="7" destOrd="0" presId="urn:microsoft.com/office/officeart/2018/2/layout/IconVerticalSolidList"/>
    <dgm:cxn modelId="{858C165A-038A-40A5-9259-04B79B8F2D96}" type="presParOf" srcId="{968C734F-BDC0-4044-B528-CE889F4BC4BE}" destId="{49BA4455-8C07-47F0-8383-5D89DF07E77D}" srcOrd="8" destOrd="0" presId="urn:microsoft.com/office/officeart/2018/2/layout/IconVerticalSolidList"/>
    <dgm:cxn modelId="{23D7EFF6-F860-47F8-9472-FB681B169FF1}" type="presParOf" srcId="{49BA4455-8C07-47F0-8383-5D89DF07E77D}" destId="{F2A7BBB3-7EF9-4DA3-A780-FB1258CBEFD3}" srcOrd="0" destOrd="0" presId="urn:microsoft.com/office/officeart/2018/2/layout/IconVerticalSolidList"/>
    <dgm:cxn modelId="{B9D01861-788A-4606-8B28-62582A2A45B4}" type="presParOf" srcId="{49BA4455-8C07-47F0-8383-5D89DF07E77D}" destId="{89DEF093-B13A-44D6-8AE9-22C1839225F7}" srcOrd="1" destOrd="0" presId="urn:microsoft.com/office/officeart/2018/2/layout/IconVerticalSolidList"/>
    <dgm:cxn modelId="{4B26926D-CCB5-4906-9220-79E93533D100}" type="presParOf" srcId="{49BA4455-8C07-47F0-8383-5D89DF07E77D}" destId="{A1B0949A-E0B1-4C97-98DE-4F0472851F83}" srcOrd="2" destOrd="0" presId="urn:microsoft.com/office/officeart/2018/2/layout/IconVerticalSolidList"/>
    <dgm:cxn modelId="{39922B95-9C4D-4C77-8DC3-213754D8B66C}" type="presParOf" srcId="{49BA4455-8C07-47F0-8383-5D89DF07E77D}" destId="{34AE9848-49B9-43AE-9884-8D97277FEFF8}" srcOrd="3" destOrd="0" presId="urn:microsoft.com/office/officeart/2018/2/layout/IconVerticalSolidList"/>
    <dgm:cxn modelId="{A6DE78D7-C4F0-4BD6-897E-BB6D2B81A331}" type="presParOf" srcId="{968C734F-BDC0-4044-B528-CE889F4BC4BE}" destId="{465498D6-38F0-45E9-9753-B9DB8A02064B}" srcOrd="9" destOrd="0" presId="urn:microsoft.com/office/officeart/2018/2/layout/IconVerticalSolidList"/>
    <dgm:cxn modelId="{856DF81E-4368-477F-90AB-8ABE4BA5C6EB}" type="presParOf" srcId="{968C734F-BDC0-4044-B528-CE889F4BC4BE}" destId="{929BD805-7F90-4616-AA8C-55D93165AC74}" srcOrd="10" destOrd="0" presId="urn:microsoft.com/office/officeart/2018/2/layout/IconVerticalSolidList"/>
    <dgm:cxn modelId="{843FF21E-FDE3-40D0-B21B-720D3E9D4F13}" type="presParOf" srcId="{929BD805-7F90-4616-AA8C-55D93165AC74}" destId="{05E408AE-B669-4214-9228-D9970E2F555C}" srcOrd="0" destOrd="0" presId="urn:microsoft.com/office/officeart/2018/2/layout/IconVerticalSolidList"/>
    <dgm:cxn modelId="{D55B1938-BDC6-4745-86EB-64406D67195A}" type="presParOf" srcId="{929BD805-7F90-4616-AA8C-55D93165AC74}" destId="{27BBA472-6739-407D-8608-4B9B76480DE4}" srcOrd="1" destOrd="0" presId="urn:microsoft.com/office/officeart/2018/2/layout/IconVerticalSolidList"/>
    <dgm:cxn modelId="{7586056E-5519-4FA0-8774-44F39E3E79E0}" type="presParOf" srcId="{929BD805-7F90-4616-AA8C-55D93165AC74}" destId="{9B8D8557-FEAE-4355-8CF9-D2FCD402B4EB}" srcOrd="2" destOrd="0" presId="urn:microsoft.com/office/officeart/2018/2/layout/IconVerticalSolidList"/>
    <dgm:cxn modelId="{3AC01644-C24B-4739-9265-DF28A93A1F13}" type="presParOf" srcId="{929BD805-7F90-4616-AA8C-55D93165AC74}" destId="{4A421467-8E79-45FB-8308-537976396AE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085806-1C49-4734-8EC0-B9776F20B3C1}" type="doc">
      <dgm:prSet loTypeId="urn:microsoft.com/office/officeart/2005/8/layout/vList4" loCatId="picture" qsTypeId="urn:microsoft.com/office/officeart/2005/8/quickstyle/simple1" qsCatId="simple" csTypeId="urn:microsoft.com/office/officeart/2005/8/colors/accent1_2" csCatId="accent1" phldr="0"/>
      <dgm:spPr/>
      <dgm:t>
        <a:bodyPr/>
        <a:lstStyle/>
        <a:p>
          <a:endParaRPr lang="es-PE"/>
        </a:p>
      </dgm:t>
    </dgm:pt>
    <dgm:pt modelId="{303D1092-6016-4B57-8313-C78E6B53A35D}">
      <dgm:prSet phldrT="[Texto]" phldr="1"/>
      <dgm:spPr/>
      <dgm:t>
        <a:bodyPr/>
        <a:lstStyle/>
        <a:p>
          <a:endParaRPr lang="es-PE"/>
        </a:p>
      </dgm:t>
    </dgm:pt>
    <dgm:pt modelId="{8734E2F5-E79D-404C-A3BD-7A38427FE7A5}" type="parTrans" cxnId="{F86E2FAF-D0FE-4059-92EE-BEBED0CFDC5F}">
      <dgm:prSet/>
      <dgm:spPr/>
      <dgm:t>
        <a:bodyPr/>
        <a:lstStyle/>
        <a:p>
          <a:endParaRPr lang="es-PE"/>
        </a:p>
      </dgm:t>
    </dgm:pt>
    <dgm:pt modelId="{13F3E046-9697-4B79-93C8-0511F5A7B2BB}" type="sibTrans" cxnId="{F86E2FAF-D0FE-4059-92EE-BEBED0CFDC5F}">
      <dgm:prSet/>
      <dgm:spPr/>
      <dgm:t>
        <a:bodyPr/>
        <a:lstStyle/>
        <a:p>
          <a:endParaRPr lang="es-PE"/>
        </a:p>
      </dgm:t>
    </dgm:pt>
    <dgm:pt modelId="{4577D6FA-E76E-461E-875F-367E942EA161}">
      <dgm:prSet phldrT="[Texto]" phldr="1"/>
      <dgm:spPr/>
      <dgm:t>
        <a:bodyPr/>
        <a:lstStyle/>
        <a:p>
          <a:endParaRPr lang="es-PE"/>
        </a:p>
      </dgm:t>
    </dgm:pt>
    <dgm:pt modelId="{8B0D5E06-30D1-4BD7-861D-5449BDDEEF2C}" type="parTrans" cxnId="{4CD1AABF-252B-4932-81A1-ACE9F6CE38E1}">
      <dgm:prSet/>
      <dgm:spPr/>
      <dgm:t>
        <a:bodyPr/>
        <a:lstStyle/>
        <a:p>
          <a:endParaRPr lang="es-PE"/>
        </a:p>
      </dgm:t>
    </dgm:pt>
    <dgm:pt modelId="{AA3D32CE-9519-44C5-A895-DA6B895FFB2C}" type="sibTrans" cxnId="{4CD1AABF-252B-4932-81A1-ACE9F6CE38E1}">
      <dgm:prSet/>
      <dgm:spPr/>
      <dgm:t>
        <a:bodyPr/>
        <a:lstStyle/>
        <a:p>
          <a:endParaRPr lang="es-PE"/>
        </a:p>
      </dgm:t>
    </dgm:pt>
    <dgm:pt modelId="{1C4DE409-2ED5-41B9-AE83-BC82B746E0C3}">
      <dgm:prSet phldrT="[Texto]" phldr="1"/>
      <dgm:spPr/>
      <dgm:t>
        <a:bodyPr/>
        <a:lstStyle/>
        <a:p>
          <a:endParaRPr lang="es-PE"/>
        </a:p>
      </dgm:t>
    </dgm:pt>
    <dgm:pt modelId="{7B4455DF-5B53-45B0-B5BC-DD882946EB41}" type="parTrans" cxnId="{740A4B3A-C2FC-43D8-A465-C404E0836EB4}">
      <dgm:prSet/>
      <dgm:spPr/>
      <dgm:t>
        <a:bodyPr/>
        <a:lstStyle/>
        <a:p>
          <a:endParaRPr lang="es-PE"/>
        </a:p>
      </dgm:t>
    </dgm:pt>
    <dgm:pt modelId="{D9155A61-0DE7-4D73-A0DE-3413D571B8F2}" type="sibTrans" cxnId="{740A4B3A-C2FC-43D8-A465-C404E0836EB4}">
      <dgm:prSet/>
      <dgm:spPr/>
      <dgm:t>
        <a:bodyPr/>
        <a:lstStyle/>
        <a:p>
          <a:endParaRPr lang="es-PE"/>
        </a:p>
      </dgm:t>
    </dgm:pt>
    <dgm:pt modelId="{8C2C999A-3A19-4173-B010-2AC311EEA422}">
      <dgm:prSet phldrT="[Texto]" phldr="1"/>
      <dgm:spPr/>
      <dgm:t>
        <a:bodyPr/>
        <a:lstStyle/>
        <a:p>
          <a:endParaRPr lang="es-PE"/>
        </a:p>
      </dgm:t>
    </dgm:pt>
    <dgm:pt modelId="{F44C4756-6793-4FEE-AE26-824B6A82E21B}" type="parTrans" cxnId="{33F7682A-13A5-494A-B8DB-9A3640CC3871}">
      <dgm:prSet/>
      <dgm:spPr/>
      <dgm:t>
        <a:bodyPr/>
        <a:lstStyle/>
        <a:p>
          <a:endParaRPr lang="es-PE"/>
        </a:p>
      </dgm:t>
    </dgm:pt>
    <dgm:pt modelId="{C4168C3C-41EF-45DF-953F-4ACE9D814A9C}" type="sibTrans" cxnId="{33F7682A-13A5-494A-B8DB-9A3640CC3871}">
      <dgm:prSet/>
      <dgm:spPr/>
      <dgm:t>
        <a:bodyPr/>
        <a:lstStyle/>
        <a:p>
          <a:endParaRPr lang="es-PE"/>
        </a:p>
      </dgm:t>
    </dgm:pt>
    <dgm:pt modelId="{E22B91AB-2CFB-4E61-ABE4-09DC570592BB}">
      <dgm:prSet phldrT="[Texto]" phldr="1"/>
      <dgm:spPr/>
      <dgm:t>
        <a:bodyPr/>
        <a:lstStyle/>
        <a:p>
          <a:endParaRPr lang="es-PE"/>
        </a:p>
      </dgm:t>
    </dgm:pt>
    <dgm:pt modelId="{EC74962D-F215-42F4-B63A-A4DC3ED34962}" type="parTrans" cxnId="{67EAA706-DC83-4E60-88B6-E70583009AA7}">
      <dgm:prSet/>
      <dgm:spPr/>
      <dgm:t>
        <a:bodyPr/>
        <a:lstStyle/>
        <a:p>
          <a:endParaRPr lang="es-PE"/>
        </a:p>
      </dgm:t>
    </dgm:pt>
    <dgm:pt modelId="{0F9B1760-A03D-4987-BC40-9FD206948007}" type="sibTrans" cxnId="{67EAA706-DC83-4E60-88B6-E70583009AA7}">
      <dgm:prSet/>
      <dgm:spPr/>
      <dgm:t>
        <a:bodyPr/>
        <a:lstStyle/>
        <a:p>
          <a:endParaRPr lang="es-PE"/>
        </a:p>
      </dgm:t>
    </dgm:pt>
    <dgm:pt modelId="{17BDBAB9-B8CC-4243-BE8E-C6AF1F38A0A6}">
      <dgm:prSet phldrT="[Texto]" phldr="1"/>
      <dgm:spPr/>
      <dgm:t>
        <a:bodyPr/>
        <a:lstStyle/>
        <a:p>
          <a:endParaRPr lang="es-PE"/>
        </a:p>
      </dgm:t>
    </dgm:pt>
    <dgm:pt modelId="{1EB3BF01-AF9B-4864-96E7-D20F660C8F37}" type="parTrans" cxnId="{7C5843CC-EAFA-4708-80EB-191CC89E77AB}">
      <dgm:prSet/>
      <dgm:spPr/>
      <dgm:t>
        <a:bodyPr/>
        <a:lstStyle/>
        <a:p>
          <a:endParaRPr lang="es-PE"/>
        </a:p>
      </dgm:t>
    </dgm:pt>
    <dgm:pt modelId="{7AEBA9DE-C63C-492D-9A72-F17EA2860BE9}" type="sibTrans" cxnId="{7C5843CC-EAFA-4708-80EB-191CC89E77AB}">
      <dgm:prSet/>
      <dgm:spPr/>
      <dgm:t>
        <a:bodyPr/>
        <a:lstStyle/>
        <a:p>
          <a:endParaRPr lang="es-PE"/>
        </a:p>
      </dgm:t>
    </dgm:pt>
    <dgm:pt modelId="{42AB9BBE-F349-4C58-BF87-C7753741453C}">
      <dgm:prSet phldrT="[Texto]" phldr="1"/>
      <dgm:spPr/>
      <dgm:t>
        <a:bodyPr/>
        <a:lstStyle/>
        <a:p>
          <a:endParaRPr lang="es-PE"/>
        </a:p>
      </dgm:t>
    </dgm:pt>
    <dgm:pt modelId="{EE45A091-5256-443E-B2CA-43CCBF0C1049}" type="parTrans" cxnId="{451C10C1-5C3A-4BFD-8D13-A4B65B0E15A7}">
      <dgm:prSet/>
      <dgm:spPr/>
      <dgm:t>
        <a:bodyPr/>
        <a:lstStyle/>
        <a:p>
          <a:endParaRPr lang="es-PE"/>
        </a:p>
      </dgm:t>
    </dgm:pt>
    <dgm:pt modelId="{01AD9CAB-CBF5-4ECF-AF7C-5704E1E40055}" type="sibTrans" cxnId="{451C10C1-5C3A-4BFD-8D13-A4B65B0E15A7}">
      <dgm:prSet/>
      <dgm:spPr/>
      <dgm:t>
        <a:bodyPr/>
        <a:lstStyle/>
        <a:p>
          <a:endParaRPr lang="es-PE"/>
        </a:p>
      </dgm:t>
    </dgm:pt>
    <dgm:pt modelId="{E57D2953-05AE-467F-A441-64A3001B0F25}">
      <dgm:prSet phldrT="[Texto]" phldr="1"/>
      <dgm:spPr/>
      <dgm:t>
        <a:bodyPr/>
        <a:lstStyle/>
        <a:p>
          <a:endParaRPr lang="es-PE"/>
        </a:p>
      </dgm:t>
    </dgm:pt>
    <dgm:pt modelId="{3BB31C2D-B567-49BD-B65B-275C76274275}" type="parTrans" cxnId="{F44E1843-DC00-4493-90EB-59602E5F7251}">
      <dgm:prSet/>
      <dgm:spPr/>
      <dgm:t>
        <a:bodyPr/>
        <a:lstStyle/>
        <a:p>
          <a:endParaRPr lang="es-PE"/>
        </a:p>
      </dgm:t>
    </dgm:pt>
    <dgm:pt modelId="{1F51CAF7-46CC-42C8-A82C-91270C823219}" type="sibTrans" cxnId="{F44E1843-DC00-4493-90EB-59602E5F7251}">
      <dgm:prSet/>
      <dgm:spPr/>
      <dgm:t>
        <a:bodyPr/>
        <a:lstStyle/>
        <a:p>
          <a:endParaRPr lang="es-PE"/>
        </a:p>
      </dgm:t>
    </dgm:pt>
    <dgm:pt modelId="{F5741BBE-47FC-4F51-A124-7A9AAB845378}">
      <dgm:prSet phldrT="[Texto]" phldr="1"/>
      <dgm:spPr/>
      <dgm:t>
        <a:bodyPr/>
        <a:lstStyle/>
        <a:p>
          <a:endParaRPr lang="es-PE"/>
        </a:p>
      </dgm:t>
    </dgm:pt>
    <dgm:pt modelId="{A8933F0E-9092-47F9-A5D7-57B56302A996}" type="parTrans" cxnId="{85D8376F-D0B1-4D57-BC58-52E3C61F0AC0}">
      <dgm:prSet/>
      <dgm:spPr/>
      <dgm:t>
        <a:bodyPr/>
        <a:lstStyle/>
        <a:p>
          <a:endParaRPr lang="es-PE"/>
        </a:p>
      </dgm:t>
    </dgm:pt>
    <dgm:pt modelId="{03C7CFCC-F568-44E6-9D88-D5B52167B2E7}" type="sibTrans" cxnId="{85D8376F-D0B1-4D57-BC58-52E3C61F0AC0}">
      <dgm:prSet/>
      <dgm:spPr/>
      <dgm:t>
        <a:bodyPr/>
        <a:lstStyle/>
        <a:p>
          <a:endParaRPr lang="es-PE"/>
        </a:p>
      </dgm:t>
    </dgm:pt>
    <dgm:pt modelId="{67440533-74FC-4B24-9420-88C2FA4E2C93}" type="pres">
      <dgm:prSet presAssocID="{A1085806-1C49-4734-8EC0-B9776F20B3C1}" presName="linear" presStyleCnt="0">
        <dgm:presLayoutVars>
          <dgm:dir/>
          <dgm:resizeHandles val="exact"/>
        </dgm:presLayoutVars>
      </dgm:prSet>
      <dgm:spPr/>
    </dgm:pt>
    <dgm:pt modelId="{4BA6F0D3-98B0-4C81-A23D-3419CDB49B54}" type="pres">
      <dgm:prSet presAssocID="{303D1092-6016-4B57-8313-C78E6B53A35D}" presName="comp" presStyleCnt="0"/>
      <dgm:spPr/>
    </dgm:pt>
    <dgm:pt modelId="{9DFA6622-B61C-439C-AB55-B5AA0B7D7CFF}" type="pres">
      <dgm:prSet presAssocID="{303D1092-6016-4B57-8313-C78E6B53A35D}" presName="box" presStyleLbl="node1" presStyleIdx="0" presStyleCnt="3"/>
      <dgm:spPr/>
    </dgm:pt>
    <dgm:pt modelId="{7AE8B9BF-C781-464B-8EB7-185766A49D82}" type="pres">
      <dgm:prSet presAssocID="{303D1092-6016-4B57-8313-C78E6B53A35D}" presName="img" presStyleLbl="fgImgPlace1" presStyleIdx="0" presStyleCnt="3"/>
      <dgm:spPr/>
    </dgm:pt>
    <dgm:pt modelId="{1925F9BA-5AAD-4E9B-BC2D-63F7FAD3970B}" type="pres">
      <dgm:prSet presAssocID="{303D1092-6016-4B57-8313-C78E6B53A35D}" presName="text" presStyleLbl="node1" presStyleIdx="0" presStyleCnt="3">
        <dgm:presLayoutVars>
          <dgm:bulletEnabled val="1"/>
        </dgm:presLayoutVars>
      </dgm:prSet>
      <dgm:spPr/>
    </dgm:pt>
    <dgm:pt modelId="{F7DEBCD9-6270-4605-9B2A-3176E76232AB}" type="pres">
      <dgm:prSet presAssocID="{13F3E046-9697-4B79-93C8-0511F5A7B2BB}" presName="spacer" presStyleCnt="0"/>
      <dgm:spPr/>
    </dgm:pt>
    <dgm:pt modelId="{2542AE69-7C0F-4CCC-B838-0EC50D0E89D2}" type="pres">
      <dgm:prSet presAssocID="{8C2C999A-3A19-4173-B010-2AC311EEA422}" presName="comp" presStyleCnt="0"/>
      <dgm:spPr/>
    </dgm:pt>
    <dgm:pt modelId="{D94F3A69-137D-40D8-A766-123B3DB19661}" type="pres">
      <dgm:prSet presAssocID="{8C2C999A-3A19-4173-B010-2AC311EEA422}" presName="box" presStyleLbl="node1" presStyleIdx="1" presStyleCnt="3"/>
      <dgm:spPr/>
    </dgm:pt>
    <dgm:pt modelId="{2CE887DA-EB1A-45A7-B9A1-0181B042BB82}" type="pres">
      <dgm:prSet presAssocID="{8C2C999A-3A19-4173-B010-2AC311EEA422}" presName="img" presStyleLbl="fgImgPlace1" presStyleIdx="1" presStyleCnt="3"/>
      <dgm:spPr/>
    </dgm:pt>
    <dgm:pt modelId="{9427270E-193F-4723-BAE5-328F0B55D162}" type="pres">
      <dgm:prSet presAssocID="{8C2C999A-3A19-4173-B010-2AC311EEA422}" presName="text" presStyleLbl="node1" presStyleIdx="1" presStyleCnt="3">
        <dgm:presLayoutVars>
          <dgm:bulletEnabled val="1"/>
        </dgm:presLayoutVars>
      </dgm:prSet>
      <dgm:spPr/>
    </dgm:pt>
    <dgm:pt modelId="{D4A6EBFD-EC10-4F94-BD4E-45B739EB5A96}" type="pres">
      <dgm:prSet presAssocID="{C4168C3C-41EF-45DF-953F-4ACE9D814A9C}" presName="spacer" presStyleCnt="0"/>
      <dgm:spPr/>
    </dgm:pt>
    <dgm:pt modelId="{C66730C5-AB39-4BD8-BD38-A790CE73B1E3}" type="pres">
      <dgm:prSet presAssocID="{42AB9BBE-F349-4C58-BF87-C7753741453C}" presName="comp" presStyleCnt="0"/>
      <dgm:spPr/>
    </dgm:pt>
    <dgm:pt modelId="{17F4F9E0-F2B0-4000-B5F6-E770EA8C9786}" type="pres">
      <dgm:prSet presAssocID="{42AB9BBE-F349-4C58-BF87-C7753741453C}" presName="box" presStyleLbl="node1" presStyleIdx="2" presStyleCnt="3"/>
      <dgm:spPr/>
    </dgm:pt>
    <dgm:pt modelId="{381603F0-4D2D-4367-AEF0-0071BE06C8C1}" type="pres">
      <dgm:prSet presAssocID="{42AB9BBE-F349-4C58-BF87-C7753741453C}" presName="img" presStyleLbl="fgImgPlace1" presStyleIdx="2" presStyleCnt="3"/>
      <dgm:spPr/>
    </dgm:pt>
    <dgm:pt modelId="{3D9C0D6D-3EF5-4DD7-82BB-84BA7735BB83}" type="pres">
      <dgm:prSet presAssocID="{42AB9BBE-F349-4C58-BF87-C7753741453C}" presName="text" presStyleLbl="node1" presStyleIdx="2" presStyleCnt="3">
        <dgm:presLayoutVars>
          <dgm:bulletEnabled val="1"/>
        </dgm:presLayoutVars>
      </dgm:prSet>
      <dgm:spPr/>
    </dgm:pt>
  </dgm:ptLst>
  <dgm:cxnLst>
    <dgm:cxn modelId="{67EAA706-DC83-4E60-88B6-E70583009AA7}" srcId="{8C2C999A-3A19-4173-B010-2AC311EEA422}" destId="{E22B91AB-2CFB-4E61-ABE4-09DC570592BB}" srcOrd="0" destOrd="0" parTransId="{EC74962D-F215-42F4-B63A-A4DC3ED34962}" sibTransId="{0F9B1760-A03D-4987-BC40-9FD206948007}"/>
    <dgm:cxn modelId="{AE01E310-94DE-46A0-B701-0E56D3CCE293}" type="presOf" srcId="{17BDBAB9-B8CC-4243-BE8E-C6AF1F38A0A6}" destId="{9427270E-193F-4723-BAE5-328F0B55D162}" srcOrd="1" destOrd="2" presId="urn:microsoft.com/office/officeart/2005/8/layout/vList4"/>
    <dgm:cxn modelId="{33F7682A-13A5-494A-B8DB-9A3640CC3871}" srcId="{A1085806-1C49-4734-8EC0-B9776F20B3C1}" destId="{8C2C999A-3A19-4173-B010-2AC311EEA422}" srcOrd="1" destOrd="0" parTransId="{F44C4756-6793-4FEE-AE26-824B6A82E21B}" sibTransId="{C4168C3C-41EF-45DF-953F-4ACE9D814A9C}"/>
    <dgm:cxn modelId="{F8905930-1A02-4274-A73F-8A1D705738FD}" type="presOf" srcId="{E22B91AB-2CFB-4E61-ABE4-09DC570592BB}" destId="{9427270E-193F-4723-BAE5-328F0B55D162}" srcOrd="1" destOrd="1" presId="urn:microsoft.com/office/officeart/2005/8/layout/vList4"/>
    <dgm:cxn modelId="{697C143A-5210-496B-BED7-8BD2F4AB8453}" type="presOf" srcId="{17BDBAB9-B8CC-4243-BE8E-C6AF1F38A0A6}" destId="{D94F3A69-137D-40D8-A766-123B3DB19661}" srcOrd="0" destOrd="2" presId="urn:microsoft.com/office/officeart/2005/8/layout/vList4"/>
    <dgm:cxn modelId="{740A4B3A-C2FC-43D8-A465-C404E0836EB4}" srcId="{303D1092-6016-4B57-8313-C78E6B53A35D}" destId="{1C4DE409-2ED5-41B9-AE83-BC82B746E0C3}" srcOrd="1" destOrd="0" parTransId="{7B4455DF-5B53-45B0-B5BC-DD882946EB41}" sibTransId="{D9155A61-0DE7-4D73-A0DE-3413D571B8F2}"/>
    <dgm:cxn modelId="{F44E1843-DC00-4493-90EB-59602E5F7251}" srcId="{42AB9BBE-F349-4C58-BF87-C7753741453C}" destId="{E57D2953-05AE-467F-A441-64A3001B0F25}" srcOrd="0" destOrd="0" parTransId="{3BB31C2D-B567-49BD-B65B-275C76274275}" sibTransId="{1F51CAF7-46CC-42C8-A82C-91270C823219}"/>
    <dgm:cxn modelId="{AAECA267-F026-448A-8EA9-CFB802ED241D}" type="presOf" srcId="{8C2C999A-3A19-4173-B010-2AC311EEA422}" destId="{D94F3A69-137D-40D8-A766-123B3DB19661}" srcOrd="0" destOrd="0" presId="urn:microsoft.com/office/officeart/2005/8/layout/vList4"/>
    <dgm:cxn modelId="{CA8CAF67-5629-4DA2-B4E6-B5D8B8891595}" type="presOf" srcId="{4577D6FA-E76E-461E-875F-367E942EA161}" destId="{1925F9BA-5AAD-4E9B-BC2D-63F7FAD3970B}" srcOrd="1" destOrd="1" presId="urn:microsoft.com/office/officeart/2005/8/layout/vList4"/>
    <dgm:cxn modelId="{6471B66C-5483-4F95-8B23-5CB616C8AD29}" type="presOf" srcId="{42AB9BBE-F349-4C58-BF87-C7753741453C}" destId="{3D9C0D6D-3EF5-4DD7-82BB-84BA7735BB83}" srcOrd="1" destOrd="0" presId="urn:microsoft.com/office/officeart/2005/8/layout/vList4"/>
    <dgm:cxn modelId="{5239CB6D-8564-4BBE-895C-230C05FD407C}" type="presOf" srcId="{F5741BBE-47FC-4F51-A124-7A9AAB845378}" destId="{17F4F9E0-F2B0-4000-B5F6-E770EA8C9786}" srcOrd="0" destOrd="2" presId="urn:microsoft.com/office/officeart/2005/8/layout/vList4"/>
    <dgm:cxn modelId="{85D8376F-D0B1-4D57-BC58-52E3C61F0AC0}" srcId="{42AB9BBE-F349-4C58-BF87-C7753741453C}" destId="{F5741BBE-47FC-4F51-A124-7A9AAB845378}" srcOrd="1" destOrd="0" parTransId="{A8933F0E-9092-47F9-A5D7-57B56302A996}" sibTransId="{03C7CFCC-F568-44E6-9D88-D5B52167B2E7}"/>
    <dgm:cxn modelId="{B6596776-6C7D-4E78-8AF2-A0E87713455F}" type="presOf" srcId="{8C2C999A-3A19-4173-B010-2AC311EEA422}" destId="{9427270E-193F-4723-BAE5-328F0B55D162}" srcOrd="1" destOrd="0" presId="urn:microsoft.com/office/officeart/2005/8/layout/vList4"/>
    <dgm:cxn modelId="{16D7698E-02EC-4571-86B4-300C18F56B79}" type="presOf" srcId="{E57D2953-05AE-467F-A441-64A3001B0F25}" destId="{17F4F9E0-F2B0-4000-B5F6-E770EA8C9786}" srcOrd="0" destOrd="1" presId="urn:microsoft.com/office/officeart/2005/8/layout/vList4"/>
    <dgm:cxn modelId="{E322C59D-AB09-4B0B-9BFD-0DDF68C809AC}" type="presOf" srcId="{303D1092-6016-4B57-8313-C78E6B53A35D}" destId="{9DFA6622-B61C-439C-AB55-B5AA0B7D7CFF}" srcOrd="0" destOrd="0" presId="urn:microsoft.com/office/officeart/2005/8/layout/vList4"/>
    <dgm:cxn modelId="{F86E2FAF-D0FE-4059-92EE-BEBED0CFDC5F}" srcId="{A1085806-1C49-4734-8EC0-B9776F20B3C1}" destId="{303D1092-6016-4B57-8313-C78E6B53A35D}" srcOrd="0" destOrd="0" parTransId="{8734E2F5-E79D-404C-A3BD-7A38427FE7A5}" sibTransId="{13F3E046-9697-4B79-93C8-0511F5A7B2BB}"/>
    <dgm:cxn modelId="{17F4C8B4-08C1-4B9E-A8E3-1099FCDB3BAA}" type="presOf" srcId="{42AB9BBE-F349-4C58-BF87-C7753741453C}" destId="{17F4F9E0-F2B0-4000-B5F6-E770EA8C9786}" srcOrd="0" destOrd="0" presId="urn:microsoft.com/office/officeart/2005/8/layout/vList4"/>
    <dgm:cxn modelId="{0C7EB9B9-5292-4E5D-AC61-7B0A0F99F98C}" type="presOf" srcId="{E57D2953-05AE-467F-A441-64A3001B0F25}" destId="{3D9C0D6D-3EF5-4DD7-82BB-84BA7735BB83}" srcOrd="1" destOrd="1" presId="urn:microsoft.com/office/officeart/2005/8/layout/vList4"/>
    <dgm:cxn modelId="{4CD1AABF-252B-4932-81A1-ACE9F6CE38E1}" srcId="{303D1092-6016-4B57-8313-C78E6B53A35D}" destId="{4577D6FA-E76E-461E-875F-367E942EA161}" srcOrd="0" destOrd="0" parTransId="{8B0D5E06-30D1-4BD7-861D-5449BDDEEF2C}" sibTransId="{AA3D32CE-9519-44C5-A895-DA6B895FFB2C}"/>
    <dgm:cxn modelId="{451C10C1-5C3A-4BFD-8D13-A4B65B0E15A7}" srcId="{A1085806-1C49-4734-8EC0-B9776F20B3C1}" destId="{42AB9BBE-F349-4C58-BF87-C7753741453C}" srcOrd="2" destOrd="0" parTransId="{EE45A091-5256-443E-B2CA-43CCBF0C1049}" sibTransId="{01AD9CAB-CBF5-4ECF-AF7C-5704E1E40055}"/>
    <dgm:cxn modelId="{7C5843CC-EAFA-4708-80EB-191CC89E77AB}" srcId="{8C2C999A-3A19-4173-B010-2AC311EEA422}" destId="{17BDBAB9-B8CC-4243-BE8E-C6AF1F38A0A6}" srcOrd="1" destOrd="0" parTransId="{1EB3BF01-AF9B-4864-96E7-D20F660C8F37}" sibTransId="{7AEBA9DE-C63C-492D-9A72-F17EA2860BE9}"/>
    <dgm:cxn modelId="{CED335CE-8E01-46C7-99A3-964E09DF9E32}" type="presOf" srcId="{4577D6FA-E76E-461E-875F-367E942EA161}" destId="{9DFA6622-B61C-439C-AB55-B5AA0B7D7CFF}" srcOrd="0" destOrd="1" presId="urn:microsoft.com/office/officeart/2005/8/layout/vList4"/>
    <dgm:cxn modelId="{BA14D5CF-0996-4D60-911D-FCB00D928D72}" type="presOf" srcId="{F5741BBE-47FC-4F51-A124-7A9AAB845378}" destId="{3D9C0D6D-3EF5-4DD7-82BB-84BA7735BB83}" srcOrd="1" destOrd="2" presId="urn:microsoft.com/office/officeart/2005/8/layout/vList4"/>
    <dgm:cxn modelId="{B1DD43E5-062F-47D0-AF40-874E4FDB6799}" type="presOf" srcId="{303D1092-6016-4B57-8313-C78E6B53A35D}" destId="{1925F9BA-5AAD-4E9B-BC2D-63F7FAD3970B}" srcOrd="1" destOrd="0" presId="urn:microsoft.com/office/officeart/2005/8/layout/vList4"/>
    <dgm:cxn modelId="{3CB3B8E8-050C-4810-A9BC-7E41594D4039}" type="presOf" srcId="{1C4DE409-2ED5-41B9-AE83-BC82B746E0C3}" destId="{9DFA6622-B61C-439C-AB55-B5AA0B7D7CFF}" srcOrd="0" destOrd="2" presId="urn:microsoft.com/office/officeart/2005/8/layout/vList4"/>
    <dgm:cxn modelId="{BDBAC2F2-05AF-40DB-9A1B-65A9F5993048}" type="presOf" srcId="{A1085806-1C49-4734-8EC0-B9776F20B3C1}" destId="{67440533-74FC-4B24-9420-88C2FA4E2C93}" srcOrd="0" destOrd="0" presId="urn:microsoft.com/office/officeart/2005/8/layout/vList4"/>
    <dgm:cxn modelId="{A1467CF8-5290-4EF7-9B5A-1030E60CF210}" type="presOf" srcId="{E22B91AB-2CFB-4E61-ABE4-09DC570592BB}" destId="{D94F3A69-137D-40D8-A766-123B3DB19661}" srcOrd="0" destOrd="1" presId="urn:microsoft.com/office/officeart/2005/8/layout/vList4"/>
    <dgm:cxn modelId="{D3AADBFB-063A-454C-A5B1-D7714E6D8158}" type="presOf" srcId="{1C4DE409-2ED5-41B9-AE83-BC82B746E0C3}" destId="{1925F9BA-5AAD-4E9B-BC2D-63F7FAD3970B}" srcOrd="1" destOrd="2" presId="urn:microsoft.com/office/officeart/2005/8/layout/vList4"/>
    <dgm:cxn modelId="{F7D2AEFC-CC9E-492E-974D-88E15536FBE1}" type="presParOf" srcId="{67440533-74FC-4B24-9420-88C2FA4E2C93}" destId="{4BA6F0D3-98B0-4C81-A23D-3419CDB49B54}" srcOrd="0" destOrd="0" presId="urn:microsoft.com/office/officeart/2005/8/layout/vList4"/>
    <dgm:cxn modelId="{0C6E93CB-068D-4480-AE47-35D16998783A}" type="presParOf" srcId="{4BA6F0D3-98B0-4C81-A23D-3419CDB49B54}" destId="{9DFA6622-B61C-439C-AB55-B5AA0B7D7CFF}" srcOrd="0" destOrd="0" presId="urn:microsoft.com/office/officeart/2005/8/layout/vList4"/>
    <dgm:cxn modelId="{0EFC064E-E444-44A6-8B89-F9A655A8E443}" type="presParOf" srcId="{4BA6F0D3-98B0-4C81-A23D-3419CDB49B54}" destId="{7AE8B9BF-C781-464B-8EB7-185766A49D82}" srcOrd="1" destOrd="0" presId="urn:microsoft.com/office/officeart/2005/8/layout/vList4"/>
    <dgm:cxn modelId="{32694EB6-D003-4463-8EA8-9FEE8705EA15}" type="presParOf" srcId="{4BA6F0D3-98B0-4C81-A23D-3419CDB49B54}" destId="{1925F9BA-5AAD-4E9B-BC2D-63F7FAD3970B}" srcOrd="2" destOrd="0" presId="urn:microsoft.com/office/officeart/2005/8/layout/vList4"/>
    <dgm:cxn modelId="{5A0BE8EC-BA7C-46EB-AFFA-9A657D1E6644}" type="presParOf" srcId="{67440533-74FC-4B24-9420-88C2FA4E2C93}" destId="{F7DEBCD9-6270-4605-9B2A-3176E76232AB}" srcOrd="1" destOrd="0" presId="urn:microsoft.com/office/officeart/2005/8/layout/vList4"/>
    <dgm:cxn modelId="{8E968ED5-949A-41B4-8DBB-5E7587E4A974}" type="presParOf" srcId="{67440533-74FC-4B24-9420-88C2FA4E2C93}" destId="{2542AE69-7C0F-4CCC-B838-0EC50D0E89D2}" srcOrd="2" destOrd="0" presId="urn:microsoft.com/office/officeart/2005/8/layout/vList4"/>
    <dgm:cxn modelId="{50C0413F-9110-418A-A843-46EE34E45309}" type="presParOf" srcId="{2542AE69-7C0F-4CCC-B838-0EC50D0E89D2}" destId="{D94F3A69-137D-40D8-A766-123B3DB19661}" srcOrd="0" destOrd="0" presId="urn:microsoft.com/office/officeart/2005/8/layout/vList4"/>
    <dgm:cxn modelId="{97493ABF-705C-442B-84DB-5B1ADC6E26DF}" type="presParOf" srcId="{2542AE69-7C0F-4CCC-B838-0EC50D0E89D2}" destId="{2CE887DA-EB1A-45A7-B9A1-0181B042BB82}" srcOrd="1" destOrd="0" presId="urn:microsoft.com/office/officeart/2005/8/layout/vList4"/>
    <dgm:cxn modelId="{F450CB4B-8E30-4DCE-9034-3F08564EB2FB}" type="presParOf" srcId="{2542AE69-7C0F-4CCC-B838-0EC50D0E89D2}" destId="{9427270E-193F-4723-BAE5-328F0B55D162}" srcOrd="2" destOrd="0" presId="urn:microsoft.com/office/officeart/2005/8/layout/vList4"/>
    <dgm:cxn modelId="{E168F9F2-DCB5-499E-8741-A1D81DB662A8}" type="presParOf" srcId="{67440533-74FC-4B24-9420-88C2FA4E2C93}" destId="{D4A6EBFD-EC10-4F94-BD4E-45B739EB5A96}" srcOrd="3" destOrd="0" presId="urn:microsoft.com/office/officeart/2005/8/layout/vList4"/>
    <dgm:cxn modelId="{F8C5D615-46BC-49FC-BA3A-DC2451946238}" type="presParOf" srcId="{67440533-74FC-4B24-9420-88C2FA4E2C93}" destId="{C66730C5-AB39-4BD8-BD38-A790CE73B1E3}" srcOrd="4" destOrd="0" presId="urn:microsoft.com/office/officeart/2005/8/layout/vList4"/>
    <dgm:cxn modelId="{960297E1-5436-4B24-8AF5-1C0A9F7A9DFE}" type="presParOf" srcId="{C66730C5-AB39-4BD8-BD38-A790CE73B1E3}" destId="{17F4F9E0-F2B0-4000-B5F6-E770EA8C9786}" srcOrd="0" destOrd="0" presId="urn:microsoft.com/office/officeart/2005/8/layout/vList4"/>
    <dgm:cxn modelId="{D5CEA787-B1FA-4C88-92EC-4D4BE9CDF9AB}" type="presParOf" srcId="{C66730C5-AB39-4BD8-BD38-A790CE73B1E3}" destId="{381603F0-4D2D-4367-AEF0-0071BE06C8C1}" srcOrd="1" destOrd="0" presId="urn:microsoft.com/office/officeart/2005/8/layout/vList4"/>
    <dgm:cxn modelId="{9F113C3D-ADB9-4E01-BC5F-9097CC46DFC2}" type="presParOf" srcId="{C66730C5-AB39-4BD8-BD38-A790CE73B1E3}" destId="{3D9C0D6D-3EF5-4DD7-82BB-84BA7735BB83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EC147C4-B3D9-4452-BC55-AF1EDEE4E6FD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3BD4526-0AE4-4C86-9694-92F74F72D5E9}">
      <dgm:prSet/>
      <dgm:spPr/>
      <dgm:t>
        <a:bodyPr/>
        <a:lstStyle/>
        <a:p>
          <a:r>
            <a:rPr lang="es-PE" b="1" dirty="0"/>
            <a:t>1. Gestión de la Reputación</a:t>
          </a:r>
          <a:r>
            <a:rPr lang="es-PE" dirty="0"/>
            <a:t>: Construir y mantener una buena reputación.</a:t>
          </a:r>
          <a:endParaRPr lang="en-US" dirty="0"/>
        </a:p>
      </dgm:t>
    </dgm:pt>
    <dgm:pt modelId="{DA6F8D81-5728-46B6-A2F1-A70F3282FDAB}" type="parTrans" cxnId="{13932B7B-BD80-45F7-A700-EB5245BC2B00}">
      <dgm:prSet/>
      <dgm:spPr/>
      <dgm:t>
        <a:bodyPr/>
        <a:lstStyle/>
        <a:p>
          <a:endParaRPr lang="en-US"/>
        </a:p>
      </dgm:t>
    </dgm:pt>
    <dgm:pt modelId="{54712393-21FC-42B9-A3CE-051881375F0D}" type="sibTrans" cxnId="{13932B7B-BD80-45F7-A700-EB5245BC2B00}">
      <dgm:prSet/>
      <dgm:spPr/>
      <dgm:t>
        <a:bodyPr/>
        <a:lstStyle/>
        <a:p>
          <a:endParaRPr lang="en-US"/>
        </a:p>
      </dgm:t>
    </dgm:pt>
    <dgm:pt modelId="{FC4D7859-7B75-4DB3-9F83-A04ED07695F7}">
      <dgm:prSet/>
      <dgm:spPr/>
      <dgm:t>
        <a:bodyPr/>
        <a:lstStyle/>
        <a:p>
          <a:r>
            <a:rPr lang="es-PE" b="1" dirty="0"/>
            <a:t>2. Comunicación Estratégica</a:t>
          </a:r>
          <a:r>
            <a:rPr lang="es-PE" dirty="0"/>
            <a:t>: Crea y difunde mensajes estratégicos para comunicar valores, misiones, y noticias importantes de la empresa.</a:t>
          </a:r>
          <a:endParaRPr lang="en-US" dirty="0"/>
        </a:p>
      </dgm:t>
    </dgm:pt>
    <dgm:pt modelId="{A01D5FAF-2266-47D3-97AA-A32D870D337C}" type="parTrans" cxnId="{B8E40388-0922-4BE1-9276-69D3D9CBB461}">
      <dgm:prSet/>
      <dgm:spPr/>
      <dgm:t>
        <a:bodyPr/>
        <a:lstStyle/>
        <a:p>
          <a:endParaRPr lang="en-US"/>
        </a:p>
      </dgm:t>
    </dgm:pt>
    <dgm:pt modelId="{CE68A96C-2C2F-4BC3-9DFE-17EC303F44A6}" type="sibTrans" cxnId="{B8E40388-0922-4BE1-9276-69D3D9CBB461}">
      <dgm:prSet/>
      <dgm:spPr/>
      <dgm:t>
        <a:bodyPr/>
        <a:lstStyle/>
        <a:p>
          <a:endParaRPr lang="en-US"/>
        </a:p>
      </dgm:t>
    </dgm:pt>
    <dgm:pt modelId="{8D68E6EA-88E8-49AE-A34C-7059F2625DB8}">
      <dgm:prSet/>
      <dgm:spPr/>
      <dgm:t>
        <a:bodyPr/>
        <a:lstStyle/>
        <a:p>
          <a:r>
            <a:rPr lang="es-PE" b="1" dirty="0"/>
            <a:t>3. Tener buena Relación con los Medios</a:t>
          </a:r>
          <a:r>
            <a:rPr lang="es-PE" dirty="0"/>
            <a:t>: para asegurar una cobertura favorable. Ejem: redacción y distribución de comunicados de prensa, la organización de ruedas de prensa y la gestión de entrevistas.</a:t>
          </a:r>
          <a:endParaRPr lang="en-US" dirty="0"/>
        </a:p>
      </dgm:t>
    </dgm:pt>
    <dgm:pt modelId="{DBD6C758-F316-485D-B925-40248D104A2C}" type="parTrans" cxnId="{2B218963-6937-46AA-B043-6291183DCC5A}">
      <dgm:prSet/>
      <dgm:spPr/>
      <dgm:t>
        <a:bodyPr/>
        <a:lstStyle/>
        <a:p>
          <a:endParaRPr lang="en-US"/>
        </a:p>
      </dgm:t>
    </dgm:pt>
    <dgm:pt modelId="{7A1A9F24-D1E0-4F2F-8B64-E67E60D26DC1}" type="sibTrans" cxnId="{2B218963-6937-46AA-B043-6291183DCC5A}">
      <dgm:prSet/>
      <dgm:spPr/>
      <dgm:t>
        <a:bodyPr/>
        <a:lstStyle/>
        <a:p>
          <a:endParaRPr lang="en-US"/>
        </a:p>
      </dgm:t>
    </dgm:pt>
    <dgm:pt modelId="{76061F37-4ABA-4BFD-839F-ABEA5B430BFF}">
      <dgm:prSet/>
      <dgm:spPr/>
      <dgm:t>
        <a:bodyPr/>
        <a:lstStyle/>
        <a:p>
          <a:r>
            <a:rPr lang="es-PE" b="1" dirty="0"/>
            <a:t>4. Participación en Eventos y Patrocinios</a:t>
          </a:r>
          <a:r>
            <a:rPr lang="es-PE" dirty="0"/>
            <a:t>: Para mejorar la visibilidad y la imagen de la empresa.</a:t>
          </a:r>
          <a:endParaRPr lang="en-US" dirty="0"/>
        </a:p>
      </dgm:t>
    </dgm:pt>
    <dgm:pt modelId="{83797347-DC55-4FB3-B6B3-6FA8B724B8A3}" type="parTrans" cxnId="{B67D0430-5C56-4D29-8D00-CB2502D33D6A}">
      <dgm:prSet/>
      <dgm:spPr/>
      <dgm:t>
        <a:bodyPr/>
        <a:lstStyle/>
        <a:p>
          <a:endParaRPr lang="en-US"/>
        </a:p>
      </dgm:t>
    </dgm:pt>
    <dgm:pt modelId="{FD764784-F6FF-4377-BE46-887DCD63B277}" type="sibTrans" cxnId="{B67D0430-5C56-4D29-8D00-CB2502D33D6A}">
      <dgm:prSet/>
      <dgm:spPr/>
      <dgm:t>
        <a:bodyPr/>
        <a:lstStyle/>
        <a:p>
          <a:endParaRPr lang="en-US"/>
        </a:p>
      </dgm:t>
    </dgm:pt>
    <dgm:pt modelId="{092033B4-74B5-4AA9-990F-91BC594DE917}">
      <dgm:prSet/>
      <dgm:spPr/>
      <dgm:t>
        <a:bodyPr/>
        <a:lstStyle/>
        <a:p>
          <a:r>
            <a:rPr lang="es-PE" b="1" dirty="0"/>
            <a:t>5. Gestión de Crisis</a:t>
          </a:r>
          <a:r>
            <a:rPr lang="es-PE" dirty="0"/>
            <a:t>: Esto incluye la preparación de planes de crisis y la comunicación efectiva durante estos momentos.</a:t>
          </a:r>
          <a:endParaRPr lang="en-US" dirty="0"/>
        </a:p>
      </dgm:t>
    </dgm:pt>
    <dgm:pt modelId="{4AA80625-ABB5-4C3E-8C45-933656E6741B}" type="parTrans" cxnId="{EA8A54F0-9509-488F-B703-F3DFD79931DA}">
      <dgm:prSet/>
      <dgm:spPr/>
      <dgm:t>
        <a:bodyPr/>
        <a:lstStyle/>
        <a:p>
          <a:endParaRPr lang="en-US"/>
        </a:p>
      </dgm:t>
    </dgm:pt>
    <dgm:pt modelId="{496A9D69-831E-4421-AC0D-FCFAC5BB428A}" type="sibTrans" cxnId="{EA8A54F0-9509-488F-B703-F3DFD79931DA}">
      <dgm:prSet/>
      <dgm:spPr/>
      <dgm:t>
        <a:bodyPr/>
        <a:lstStyle/>
        <a:p>
          <a:endParaRPr lang="en-US"/>
        </a:p>
      </dgm:t>
    </dgm:pt>
    <dgm:pt modelId="{EFB541D7-8705-45F4-AFBE-D081D05CC18E}">
      <dgm:prSet/>
      <dgm:spPr/>
      <dgm:t>
        <a:bodyPr/>
        <a:lstStyle/>
        <a:p>
          <a:r>
            <a:rPr lang="es-PE" b="1" dirty="0"/>
            <a:t>6. Responsabilidad Social Corporativa (RSC)</a:t>
          </a:r>
          <a:r>
            <a:rPr lang="es-PE" dirty="0"/>
            <a:t>: Los esfuerzos por ser socialmente responsables y sostenibles.</a:t>
          </a:r>
          <a:endParaRPr lang="en-US" dirty="0"/>
        </a:p>
      </dgm:t>
    </dgm:pt>
    <dgm:pt modelId="{2C1C61E0-192F-486E-9747-810F2CD9C637}" type="parTrans" cxnId="{8AB88256-3362-4284-97A5-135453E5F23C}">
      <dgm:prSet/>
      <dgm:spPr/>
      <dgm:t>
        <a:bodyPr/>
        <a:lstStyle/>
        <a:p>
          <a:endParaRPr lang="en-US"/>
        </a:p>
      </dgm:t>
    </dgm:pt>
    <dgm:pt modelId="{D644B096-BC0E-407A-B6D9-3A4CF7AFE3E9}" type="sibTrans" cxnId="{8AB88256-3362-4284-97A5-135453E5F23C}">
      <dgm:prSet/>
      <dgm:spPr/>
      <dgm:t>
        <a:bodyPr/>
        <a:lstStyle/>
        <a:p>
          <a:endParaRPr lang="en-US"/>
        </a:p>
      </dgm:t>
    </dgm:pt>
    <dgm:pt modelId="{42C2E6F7-EB80-41F1-89AC-EE5BD256AFE0}">
      <dgm:prSet/>
      <dgm:spPr/>
      <dgm:t>
        <a:bodyPr/>
        <a:lstStyle/>
        <a:p>
          <a:r>
            <a:rPr lang="es-PE" b="1" dirty="0"/>
            <a:t>7. Mantener buenas relaciones con los Grupos de  interés (</a:t>
          </a:r>
          <a:r>
            <a:rPr lang="es-PE" b="1" dirty="0" err="1"/>
            <a:t>Stakeholders</a:t>
          </a:r>
          <a:r>
            <a:rPr lang="es-PE" b="1" dirty="0"/>
            <a:t>)</a:t>
          </a:r>
          <a:r>
            <a:rPr lang="es-PE" dirty="0"/>
            <a:t>: Desde empleados y clientes hasta accionistas y proveedores.</a:t>
          </a:r>
          <a:endParaRPr lang="en-US" dirty="0"/>
        </a:p>
      </dgm:t>
    </dgm:pt>
    <dgm:pt modelId="{4E18C2E8-F3BA-4DB4-8777-57A625E3ED41}" type="parTrans" cxnId="{E191EA90-6C73-4651-B43C-0AD8B4F60BE8}">
      <dgm:prSet/>
      <dgm:spPr/>
      <dgm:t>
        <a:bodyPr/>
        <a:lstStyle/>
        <a:p>
          <a:endParaRPr lang="en-US"/>
        </a:p>
      </dgm:t>
    </dgm:pt>
    <dgm:pt modelId="{7014E124-4C94-417E-A479-1F4B0997FE38}" type="sibTrans" cxnId="{E191EA90-6C73-4651-B43C-0AD8B4F60BE8}">
      <dgm:prSet/>
      <dgm:spPr/>
      <dgm:t>
        <a:bodyPr/>
        <a:lstStyle/>
        <a:p>
          <a:endParaRPr lang="en-US"/>
        </a:p>
      </dgm:t>
    </dgm:pt>
    <dgm:pt modelId="{25DC0E6E-E717-4CD7-81E7-4A1D32ED6B45}" type="pres">
      <dgm:prSet presAssocID="{9EC147C4-B3D9-4452-BC55-AF1EDEE4E6FD}" presName="linear" presStyleCnt="0">
        <dgm:presLayoutVars>
          <dgm:animLvl val="lvl"/>
          <dgm:resizeHandles val="exact"/>
        </dgm:presLayoutVars>
      </dgm:prSet>
      <dgm:spPr/>
    </dgm:pt>
    <dgm:pt modelId="{EE4577B0-3864-4EF9-BCA5-68D1597E28EC}" type="pres">
      <dgm:prSet presAssocID="{23BD4526-0AE4-4C86-9694-92F74F72D5E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58ABD4D-AEBB-4B6A-86E6-B2E8705705D3}" type="pres">
      <dgm:prSet presAssocID="{54712393-21FC-42B9-A3CE-051881375F0D}" presName="spacer" presStyleCnt="0"/>
      <dgm:spPr/>
    </dgm:pt>
    <dgm:pt modelId="{2E751787-CAB1-4A25-8395-187E45D4D7A4}" type="pres">
      <dgm:prSet presAssocID="{FC4D7859-7B75-4DB3-9F83-A04ED07695F7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5A3CC74-6771-4748-A0FE-24D5E42B26F1}" type="pres">
      <dgm:prSet presAssocID="{CE68A96C-2C2F-4BC3-9DFE-17EC303F44A6}" presName="spacer" presStyleCnt="0"/>
      <dgm:spPr/>
    </dgm:pt>
    <dgm:pt modelId="{E6A30E43-34A0-45E5-9D45-FCB93491C245}" type="pres">
      <dgm:prSet presAssocID="{8D68E6EA-88E8-49AE-A34C-7059F2625DB8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E69018D-7117-41C2-AA0A-A47B7383F750}" type="pres">
      <dgm:prSet presAssocID="{7A1A9F24-D1E0-4F2F-8B64-E67E60D26DC1}" presName="spacer" presStyleCnt="0"/>
      <dgm:spPr/>
    </dgm:pt>
    <dgm:pt modelId="{B703938C-FCC8-4394-B699-8F28FC6ACB36}" type="pres">
      <dgm:prSet presAssocID="{76061F37-4ABA-4BFD-839F-ABEA5B430BF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9A5D5DB-9462-4535-8AFB-858D3617DF91}" type="pres">
      <dgm:prSet presAssocID="{FD764784-F6FF-4377-BE46-887DCD63B277}" presName="spacer" presStyleCnt="0"/>
      <dgm:spPr/>
    </dgm:pt>
    <dgm:pt modelId="{348BE5DC-4502-4D71-8DAF-D72530DB2C2F}" type="pres">
      <dgm:prSet presAssocID="{092033B4-74B5-4AA9-990F-91BC594DE91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E58AA32-81C8-469C-B3DF-9E336B81919A}" type="pres">
      <dgm:prSet presAssocID="{496A9D69-831E-4421-AC0D-FCFAC5BB428A}" presName="spacer" presStyleCnt="0"/>
      <dgm:spPr/>
    </dgm:pt>
    <dgm:pt modelId="{3B1DEDD8-9FD7-4B34-ADB8-2BCE814D9958}" type="pres">
      <dgm:prSet presAssocID="{EFB541D7-8705-45F4-AFBE-D081D05CC18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484689D-F364-4ED4-B76B-DB891E031A7B}" type="pres">
      <dgm:prSet presAssocID="{D644B096-BC0E-407A-B6D9-3A4CF7AFE3E9}" presName="spacer" presStyleCnt="0"/>
      <dgm:spPr/>
    </dgm:pt>
    <dgm:pt modelId="{4B268573-B925-4E60-B5DC-40D0B83CAD17}" type="pres">
      <dgm:prSet presAssocID="{42C2E6F7-EB80-41F1-89AC-EE5BD256AFE0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67D0430-5C56-4D29-8D00-CB2502D33D6A}" srcId="{9EC147C4-B3D9-4452-BC55-AF1EDEE4E6FD}" destId="{76061F37-4ABA-4BFD-839F-ABEA5B430BFF}" srcOrd="3" destOrd="0" parTransId="{83797347-DC55-4FB3-B6B3-6FA8B724B8A3}" sibTransId="{FD764784-F6FF-4377-BE46-887DCD63B277}"/>
    <dgm:cxn modelId="{A067285E-3A7D-41D6-B6F0-47ACD8CB5D1D}" type="presOf" srcId="{42C2E6F7-EB80-41F1-89AC-EE5BD256AFE0}" destId="{4B268573-B925-4E60-B5DC-40D0B83CAD17}" srcOrd="0" destOrd="0" presId="urn:microsoft.com/office/officeart/2005/8/layout/vList2"/>
    <dgm:cxn modelId="{2B218963-6937-46AA-B043-6291183DCC5A}" srcId="{9EC147C4-B3D9-4452-BC55-AF1EDEE4E6FD}" destId="{8D68E6EA-88E8-49AE-A34C-7059F2625DB8}" srcOrd="2" destOrd="0" parTransId="{DBD6C758-F316-485D-B925-40248D104A2C}" sibTransId="{7A1A9F24-D1E0-4F2F-8B64-E67E60D26DC1}"/>
    <dgm:cxn modelId="{6EBF016B-2B22-4884-AA6B-31C4EE13528B}" type="presOf" srcId="{23BD4526-0AE4-4C86-9694-92F74F72D5E9}" destId="{EE4577B0-3864-4EF9-BCA5-68D1597E28EC}" srcOrd="0" destOrd="0" presId="urn:microsoft.com/office/officeart/2005/8/layout/vList2"/>
    <dgm:cxn modelId="{8AB88256-3362-4284-97A5-135453E5F23C}" srcId="{9EC147C4-B3D9-4452-BC55-AF1EDEE4E6FD}" destId="{EFB541D7-8705-45F4-AFBE-D081D05CC18E}" srcOrd="5" destOrd="0" parTransId="{2C1C61E0-192F-486E-9747-810F2CD9C637}" sibTransId="{D644B096-BC0E-407A-B6D9-3A4CF7AFE3E9}"/>
    <dgm:cxn modelId="{E650F356-0A46-45A4-986D-688748AC8096}" type="presOf" srcId="{76061F37-4ABA-4BFD-839F-ABEA5B430BFF}" destId="{B703938C-FCC8-4394-B699-8F28FC6ACB36}" srcOrd="0" destOrd="0" presId="urn:microsoft.com/office/officeart/2005/8/layout/vList2"/>
    <dgm:cxn modelId="{13932B7B-BD80-45F7-A700-EB5245BC2B00}" srcId="{9EC147C4-B3D9-4452-BC55-AF1EDEE4E6FD}" destId="{23BD4526-0AE4-4C86-9694-92F74F72D5E9}" srcOrd="0" destOrd="0" parTransId="{DA6F8D81-5728-46B6-A2F1-A70F3282FDAB}" sibTransId="{54712393-21FC-42B9-A3CE-051881375F0D}"/>
    <dgm:cxn modelId="{1858DC86-174E-4302-A6B5-CB37FA8226F0}" type="presOf" srcId="{FC4D7859-7B75-4DB3-9F83-A04ED07695F7}" destId="{2E751787-CAB1-4A25-8395-187E45D4D7A4}" srcOrd="0" destOrd="0" presId="urn:microsoft.com/office/officeart/2005/8/layout/vList2"/>
    <dgm:cxn modelId="{B8E40388-0922-4BE1-9276-69D3D9CBB461}" srcId="{9EC147C4-B3D9-4452-BC55-AF1EDEE4E6FD}" destId="{FC4D7859-7B75-4DB3-9F83-A04ED07695F7}" srcOrd="1" destOrd="0" parTransId="{A01D5FAF-2266-47D3-97AA-A32D870D337C}" sibTransId="{CE68A96C-2C2F-4BC3-9DFE-17EC303F44A6}"/>
    <dgm:cxn modelId="{5D501490-D570-479D-A7A1-6B2F7E3EA81D}" type="presOf" srcId="{092033B4-74B5-4AA9-990F-91BC594DE917}" destId="{348BE5DC-4502-4D71-8DAF-D72530DB2C2F}" srcOrd="0" destOrd="0" presId="urn:microsoft.com/office/officeart/2005/8/layout/vList2"/>
    <dgm:cxn modelId="{E191EA90-6C73-4651-B43C-0AD8B4F60BE8}" srcId="{9EC147C4-B3D9-4452-BC55-AF1EDEE4E6FD}" destId="{42C2E6F7-EB80-41F1-89AC-EE5BD256AFE0}" srcOrd="6" destOrd="0" parTransId="{4E18C2E8-F3BA-4DB4-8777-57A625E3ED41}" sibTransId="{7014E124-4C94-417E-A479-1F4B0997FE38}"/>
    <dgm:cxn modelId="{B5E09D94-CA47-41BD-A03F-3EBD98261449}" type="presOf" srcId="{EFB541D7-8705-45F4-AFBE-D081D05CC18E}" destId="{3B1DEDD8-9FD7-4B34-ADB8-2BCE814D9958}" srcOrd="0" destOrd="0" presId="urn:microsoft.com/office/officeart/2005/8/layout/vList2"/>
    <dgm:cxn modelId="{327E02B3-B552-4EDA-9765-E858E4708C17}" type="presOf" srcId="{8D68E6EA-88E8-49AE-A34C-7059F2625DB8}" destId="{E6A30E43-34A0-45E5-9D45-FCB93491C245}" srcOrd="0" destOrd="0" presId="urn:microsoft.com/office/officeart/2005/8/layout/vList2"/>
    <dgm:cxn modelId="{0FDC2DD8-443F-47B7-BD41-1A468F531344}" type="presOf" srcId="{9EC147C4-B3D9-4452-BC55-AF1EDEE4E6FD}" destId="{25DC0E6E-E717-4CD7-81E7-4A1D32ED6B45}" srcOrd="0" destOrd="0" presId="urn:microsoft.com/office/officeart/2005/8/layout/vList2"/>
    <dgm:cxn modelId="{EA8A54F0-9509-488F-B703-F3DFD79931DA}" srcId="{9EC147C4-B3D9-4452-BC55-AF1EDEE4E6FD}" destId="{092033B4-74B5-4AA9-990F-91BC594DE917}" srcOrd="4" destOrd="0" parTransId="{4AA80625-ABB5-4C3E-8C45-933656E6741B}" sibTransId="{496A9D69-831E-4421-AC0D-FCFAC5BB428A}"/>
    <dgm:cxn modelId="{77BD896F-AF33-4744-9654-7FA1D1A697DC}" type="presParOf" srcId="{25DC0E6E-E717-4CD7-81E7-4A1D32ED6B45}" destId="{EE4577B0-3864-4EF9-BCA5-68D1597E28EC}" srcOrd="0" destOrd="0" presId="urn:microsoft.com/office/officeart/2005/8/layout/vList2"/>
    <dgm:cxn modelId="{4F91615C-09FB-4BD1-89EA-2502005E804D}" type="presParOf" srcId="{25DC0E6E-E717-4CD7-81E7-4A1D32ED6B45}" destId="{158ABD4D-AEBB-4B6A-86E6-B2E8705705D3}" srcOrd="1" destOrd="0" presId="urn:microsoft.com/office/officeart/2005/8/layout/vList2"/>
    <dgm:cxn modelId="{C274E5A5-6980-4EBE-A6DD-E71D10FDA301}" type="presParOf" srcId="{25DC0E6E-E717-4CD7-81E7-4A1D32ED6B45}" destId="{2E751787-CAB1-4A25-8395-187E45D4D7A4}" srcOrd="2" destOrd="0" presId="urn:microsoft.com/office/officeart/2005/8/layout/vList2"/>
    <dgm:cxn modelId="{F79BFA13-3266-4625-ADFC-05AE04C1A7FA}" type="presParOf" srcId="{25DC0E6E-E717-4CD7-81E7-4A1D32ED6B45}" destId="{35A3CC74-6771-4748-A0FE-24D5E42B26F1}" srcOrd="3" destOrd="0" presId="urn:microsoft.com/office/officeart/2005/8/layout/vList2"/>
    <dgm:cxn modelId="{D9046285-C704-407D-B0D1-626BD790B619}" type="presParOf" srcId="{25DC0E6E-E717-4CD7-81E7-4A1D32ED6B45}" destId="{E6A30E43-34A0-45E5-9D45-FCB93491C245}" srcOrd="4" destOrd="0" presId="urn:microsoft.com/office/officeart/2005/8/layout/vList2"/>
    <dgm:cxn modelId="{22C4E6A4-C9DB-46C8-963F-6BDABD144215}" type="presParOf" srcId="{25DC0E6E-E717-4CD7-81E7-4A1D32ED6B45}" destId="{1E69018D-7117-41C2-AA0A-A47B7383F750}" srcOrd="5" destOrd="0" presId="urn:microsoft.com/office/officeart/2005/8/layout/vList2"/>
    <dgm:cxn modelId="{5B6E2D50-4AF1-4CA5-99D3-6629096C5B8E}" type="presParOf" srcId="{25DC0E6E-E717-4CD7-81E7-4A1D32ED6B45}" destId="{B703938C-FCC8-4394-B699-8F28FC6ACB36}" srcOrd="6" destOrd="0" presId="urn:microsoft.com/office/officeart/2005/8/layout/vList2"/>
    <dgm:cxn modelId="{D98E2BDA-D10B-433D-8121-6CDEE604E113}" type="presParOf" srcId="{25DC0E6E-E717-4CD7-81E7-4A1D32ED6B45}" destId="{39A5D5DB-9462-4535-8AFB-858D3617DF91}" srcOrd="7" destOrd="0" presId="urn:microsoft.com/office/officeart/2005/8/layout/vList2"/>
    <dgm:cxn modelId="{B015E184-FA08-46F7-BD31-953F6EB08684}" type="presParOf" srcId="{25DC0E6E-E717-4CD7-81E7-4A1D32ED6B45}" destId="{348BE5DC-4502-4D71-8DAF-D72530DB2C2F}" srcOrd="8" destOrd="0" presId="urn:microsoft.com/office/officeart/2005/8/layout/vList2"/>
    <dgm:cxn modelId="{D69DC4D0-2CB2-4E2F-85DD-3D202190A3A7}" type="presParOf" srcId="{25DC0E6E-E717-4CD7-81E7-4A1D32ED6B45}" destId="{0E58AA32-81C8-469C-B3DF-9E336B81919A}" srcOrd="9" destOrd="0" presId="urn:microsoft.com/office/officeart/2005/8/layout/vList2"/>
    <dgm:cxn modelId="{F41CAC41-ED7E-49D5-9F39-286FE4AD97D8}" type="presParOf" srcId="{25DC0E6E-E717-4CD7-81E7-4A1D32ED6B45}" destId="{3B1DEDD8-9FD7-4B34-ADB8-2BCE814D9958}" srcOrd="10" destOrd="0" presId="urn:microsoft.com/office/officeart/2005/8/layout/vList2"/>
    <dgm:cxn modelId="{ED463CD9-FFA1-48D5-BA8A-4CA83D760785}" type="presParOf" srcId="{25DC0E6E-E717-4CD7-81E7-4A1D32ED6B45}" destId="{D484689D-F364-4ED4-B76B-DB891E031A7B}" srcOrd="11" destOrd="0" presId="urn:microsoft.com/office/officeart/2005/8/layout/vList2"/>
    <dgm:cxn modelId="{39155491-DCB6-46CC-8938-A31929DF9E00}" type="presParOf" srcId="{25DC0E6E-E717-4CD7-81E7-4A1D32ED6B45}" destId="{4B268573-B925-4E60-B5DC-40D0B83CAD1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9D62E7-A3DB-4CFF-B6FE-A0809DA5B39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1F0CB3C-97B6-4FAF-A0E1-5DE32CCB0F1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MX" b="1" i="0">
              <a:solidFill>
                <a:schemeClr val="bg1"/>
              </a:solidFill>
            </a:rPr>
            <a:t>Venta directa:</a:t>
          </a:r>
        </a:p>
        <a:p>
          <a:pPr>
            <a:lnSpc>
              <a:spcPct val="100000"/>
            </a:lnSpc>
            <a:defRPr cap="all"/>
          </a:pPr>
          <a:r>
            <a:rPr lang="es-MX" b="0" i="0">
              <a:solidFill>
                <a:schemeClr val="bg1"/>
              </a:solidFill>
            </a:rPr>
            <a:t>contacto 1 </a:t>
          </a:r>
          <a:r>
            <a:rPr lang="es-MX" b="0" i="0" err="1">
              <a:solidFill>
                <a:schemeClr val="bg1"/>
              </a:solidFill>
            </a:rPr>
            <a:t>to</a:t>
          </a:r>
          <a:r>
            <a:rPr lang="es-MX" b="0" i="0">
              <a:solidFill>
                <a:schemeClr val="bg1"/>
              </a:solidFill>
            </a:rPr>
            <a:t> 1 con los clientes para impulsar una venta. </a:t>
          </a:r>
        </a:p>
        <a:p>
          <a:pPr>
            <a:lnSpc>
              <a:spcPct val="100000"/>
            </a:lnSpc>
            <a:defRPr cap="all"/>
          </a:pPr>
          <a:r>
            <a:rPr lang="es-MX" b="0" i="1">
              <a:solidFill>
                <a:schemeClr val="bg1"/>
              </a:solidFill>
            </a:rPr>
            <a:t>ejemplo: Venta de catálogo cosméticos.</a:t>
          </a:r>
          <a:endParaRPr lang="en-US" i="1">
            <a:solidFill>
              <a:schemeClr val="bg1"/>
            </a:solidFill>
          </a:endParaRPr>
        </a:p>
      </dgm:t>
    </dgm:pt>
    <dgm:pt modelId="{04914339-38AA-41E9-8257-9C67530EFDA9}" type="parTrans" cxnId="{34870DA2-0141-48E5-B0A5-C783A26F3D4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F839E16-81FE-43FE-8F89-483E150F0585}" type="sibTrans" cxnId="{34870DA2-0141-48E5-B0A5-C783A26F3D4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F6C2363-7821-4F88-8905-22100558936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MX" b="1" i="0" dirty="0">
              <a:solidFill>
                <a:schemeClr val="bg1"/>
              </a:solidFill>
            </a:rPr>
            <a:t>correo electrónico: </a:t>
          </a:r>
          <a:r>
            <a:rPr lang="es-MX" b="0" i="0" dirty="0">
              <a:solidFill>
                <a:schemeClr val="bg1"/>
              </a:solidFill>
            </a:rPr>
            <a:t>mensaje directo y personalizado a cierto segmento.</a:t>
          </a:r>
          <a:endParaRPr lang="es-MX" b="0" i="1" dirty="0">
            <a:solidFill>
              <a:schemeClr val="bg1"/>
            </a:solidFill>
          </a:endParaRPr>
        </a:p>
        <a:p>
          <a:pPr>
            <a:lnSpc>
              <a:spcPct val="100000"/>
            </a:lnSpc>
            <a:defRPr cap="all"/>
          </a:pPr>
          <a:r>
            <a:rPr lang="es-MX" b="0" i="1" dirty="0">
              <a:solidFill>
                <a:schemeClr val="bg1"/>
              </a:solidFill>
            </a:rPr>
            <a:t>Ejem: </a:t>
          </a:r>
          <a:r>
            <a:rPr lang="es-MX" b="0" i="1" dirty="0" err="1">
              <a:solidFill>
                <a:schemeClr val="bg1"/>
              </a:solidFill>
            </a:rPr>
            <a:t>newsletter</a:t>
          </a:r>
          <a:r>
            <a:rPr lang="es-MX" b="0" i="1" dirty="0">
              <a:solidFill>
                <a:schemeClr val="bg1"/>
              </a:solidFill>
            </a:rPr>
            <a:t>, una carta de presentación, invitación.</a:t>
          </a:r>
          <a:r>
            <a:rPr lang="es-MX" b="0" i="0" dirty="0">
              <a:solidFill>
                <a:schemeClr val="bg1"/>
              </a:solidFill>
            </a:rPr>
            <a:t> </a:t>
          </a:r>
          <a:endParaRPr lang="en-US" dirty="0">
            <a:solidFill>
              <a:schemeClr val="bg1"/>
            </a:solidFill>
          </a:endParaRPr>
        </a:p>
      </dgm:t>
    </dgm:pt>
    <dgm:pt modelId="{051489D7-7530-4612-8948-3DE7E785882C}" type="parTrans" cxnId="{C09DEFD9-9E5B-44E5-A405-125FBB2FF8B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DCB8FFF-D094-4A43-B665-062FB95B0B84}" type="sibTrans" cxnId="{C09DEFD9-9E5B-44E5-A405-125FBB2FF8B5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ABF29C3-B812-49B6-A8D5-B488F71981A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MX" b="1" i="0">
              <a:solidFill>
                <a:schemeClr val="bg1"/>
              </a:solidFill>
            </a:rPr>
            <a:t>Mensaje instantáneo: </a:t>
          </a:r>
        </a:p>
        <a:p>
          <a:pPr>
            <a:lnSpc>
              <a:spcPct val="100000"/>
            </a:lnSpc>
            <a:defRPr cap="all"/>
          </a:pPr>
          <a:r>
            <a:rPr lang="es-MX" b="0" i="0">
              <a:solidFill>
                <a:schemeClr val="bg1"/>
              </a:solidFill>
            </a:rPr>
            <a:t>plataformas de mensajería instantánea.</a:t>
          </a:r>
        </a:p>
        <a:p>
          <a:pPr>
            <a:lnSpc>
              <a:spcPct val="100000"/>
            </a:lnSpc>
            <a:defRPr cap="all"/>
          </a:pPr>
          <a:r>
            <a:rPr lang="es-MX" b="0" i="1">
              <a:solidFill>
                <a:schemeClr val="bg1"/>
              </a:solidFill>
            </a:rPr>
            <a:t>Ejem: </a:t>
          </a:r>
          <a:r>
            <a:rPr lang="es-MX" b="0" i="1" err="1">
              <a:solidFill>
                <a:schemeClr val="bg1"/>
              </a:solidFill>
            </a:rPr>
            <a:t>whatsapp</a:t>
          </a:r>
          <a:r>
            <a:rPr lang="es-MX" b="0" i="1">
              <a:solidFill>
                <a:schemeClr val="bg1"/>
              </a:solidFill>
            </a:rPr>
            <a:t>, Instagram</a:t>
          </a:r>
          <a:endParaRPr lang="en-US" i="1">
            <a:solidFill>
              <a:schemeClr val="bg1"/>
            </a:solidFill>
          </a:endParaRPr>
        </a:p>
      </dgm:t>
    </dgm:pt>
    <dgm:pt modelId="{65609B30-FF74-4554-98CE-6493AFFB06A1}" type="parTrans" cxnId="{111C726D-94BD-4942-A8A2-B6D6939643A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7DC01C6-B8C5-4708-A034-35B96D771148}" type="sibTrans" cxnId="{111C726D-94BD-4942-A8A2-B6D6939643A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FB64A2C-C711-42E0-9D8F-AAE16F1E431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MX" b="1" i="0" dirty="0">
              <a:solidFill>
                <a:schemeClr val="bg1"/>
              </a:solidFill>
            </a:rPr>
            <a:t>Vía móvil:</a:t>
          </a:r>
        </a:p>
        <a:p>
          <a:pPr>
            <a:lnSpc>
              <a:spcPct val="100000"/>
            </a:lnSpc>
            <a:defRPr cap="all"/>
          </a:pPr>
          <a:r>
            <a:rPr lang="es-MX" b="0" i="0" dirty="0">
              <a:solidFill>
                <a:schemeClr val="bg1"/>
              </a:solidFill>
            </a:rPr>
            <a:t>interacción directa mediante llamadas.</a:t>
          </a:r>
        </a:p>
        <a:p>
          <a:pPr>
            <a:lnSpc>
              <a:spcPct val="100000"/>
            </a:lnSpc>
            <a:defRPr cap="all"/>
          </a:pPr>
          <a:r>
            <a:rPr lang="es-MX" b="0" i="1" dirty="0">
              <a:solidFill>
                <a:schemeClr val="bg1"/>
              </a:solidFill>
            </a:rPr>
            <a:t>Ejemplo: ofrecimiento de tarjetas de crédito.</a:t>
          </a:r>
          <a:endParaRPr lang="en-US" i="1" dirty="0">
            <a:solidFill>
              <a:schemeClr val="bg1"/>
            </a:solidFill>
          </a:endParaRPr>
        </a:p>
      </dgm:t>
    </dgm:pt>
    <dgm:pt modelId="{916939C7-D079-4573-A995-CCC826F7BA26}" type="parTrans" cxnId="{A264A015-24A8-40C7-A8B2-F4FD4CB2AB0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12E9F2C-38FD-4817-A640-BB7EB84EC09A}" type="sibTrans" cxnId="{A264A015-24A8-40C7-A8B2-F4FD4CB2AB0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CC21C0B-5791-4B0A-B86E-2B9C6597602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MX" b="1" i="0" dirty="0">
              <a:solidFill>
                <a:schemeClr val="bg1"/>
              </a:solidFill>
            </a:rPr>
            <a:t>Notificaciones </a:t>
          </a:r>
          <a:r>
            <a:rPr lang="es-MX" b="1" i="0" dirty="0" err="1">
              <a:solidFill>
                <a:schemeClr val="bg1"/>
              </a:solidFill>
            </a:rPr>
            <a:t>push</a:t>
          </a:r>
          <a:r>
            <a:rPr lang="es-MX" b="1" i="0" dirty="0">
              <a:solidFill>
                <a:schemeClr val="bg1"/>
              </a:solidFill>
            </a:rPr>
            <a:t>:</a:t>
          </a:r>
        </a:p>
        <a:p>
          <a:pPr>
            <a:lnSpc>
              <a:spcPct val="100000"/>
            </a:lnSpc>
            <a:defRPr cap="all"/>
          </a:pPr>
          <a:r>
            <a:rPr lang="es-MX" b="0" i="0" dirty="0">
              <a:solidFill>
                <a:schemeClr val="bg1"/>
              </a:solidFill>
            </a:rPr>
            <a:t>empujan al cliente a tomar una acción específica</a:t>
          </a:r>
        </a:p>
        <a:p>
          <a:pPr>
            <a:lnSpc>
              <a:spcPct val="100000"/>
            </a:lnSpc>
            <a:defRPr cap="all"/>
          </a:pPr>
          <a:r>
            <a:rPr lang="es-MX" b="0" i="1" dirty="0">
              <a:solidFill>
                <a:schemeClr val="bg1"/>
              </a:solidFill>
            </a:rPr>
            <a:t>Ejem: IG invitando a un master </a:t>
          </a:r>
          <a:r>
            <a:rPr lang="es-MX" b="0" i="1" dirty="0" err="1">
              <a:solidFill>
                <a:schemeClr val="bg1"/>
              </a:solidFill>
            </a:rPr>
            <a:t>class</a:t>
          </a:r>
          <a:endParaRPr lang="en-US" i="1" dirty="0">
            <a:solidFill>
              <a:schemeClr val="bg1"/>
            </a:solidFill>
          </a:endParaRPr>
        </a:p>
      </dgm:t>
    </dgm:pt>
    <dgm:pt modelId="{59862599-5C74-4B40-B10B-5EC2B8429D08}" type="parTrans" cxnId="{D18AB73E-D276-44ED-ABD8-C09B8203A95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BC8A21D-9F94-4C3B-BCC6-BACEBFF17C79}" type="sibTrans" cxnId="{D18AB73E-D276-44ED-ABD8-C09B8203A95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6AAC6AB-B1B0-4773-B5B0-08656FDC4308}" type="pres">
      <dgm:prSet presAssocID="{759D62E7-A3DB-4CFF-B6FE-A0809DA5B391}" presName="root" presStyleCnt="0">
        <dgm:presLayoutVars>
          <dgm:dir/>
          <dgm:resizeHandles val="exact"/>
        </dgm:presLayoutVars>
      </dgm:prSet>
      <dgm:spPr/>
    </dgm:pt>
    <dgm:pt modelId="{C941E041-2F5B-47F2-9510-240DEE92B794}" type="pres">
      <dgm:prSet presAssocID="{D1F0CB3C-97B6-4FAF-A0E1-5DE32CCB0F1E}" presName="compNode" presStyleCnt="0"/>
      <dgm:spPr/>
    </dgm:pt>
    <dgm:pt modelId="{A115278F-7CEB-4136-957A-7D7A1A8F29C7}" type="pres">
      <dgm:prSet presAssocID="{D1F0CB3C-97B6-4FAF-A0E1-5DE32CCB0F1E}" presName="iconBgRect" presStyleLbl="bgShp" presStyleIdx="0" presStyleCnt="5"/>
      <dgm:spPr/>
    </dgm:pt>
    <dgm:pt modelId="{ED8BC343-7845-478A-9BF2-8D61C5FDF1D8}" type="pres">
      <dgm:prSet presAssocID="{D1F0CB3C-97B6-4FAF-A0E1-5DE32CCB0F1E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iosco"/>
        </a:ext>
      </dgm:extLst>
    </dgm:pt>
    <dgm:pt modelId="{31B18B12-418A-4D59-9B51-35DA382ACC12}" type="pres">
      <dgm:prSet presAssocID="{D1F0CB3C-97B6-4FAF-A0E1-5DE32CCB0F1E}" presName="spaceRect" presStyleCnt="0"/>
      <dgm:spPr/>
    </dgm:pt>
    <dgm:pt modelId="{132D3B24-9588-4B47-90F3-F450382B6534}" type="pres">
      <dgm:prSet presAssocID="{D1F0CB3C-97B6-4FAF-A0E1-5DE32CCB0F1E}" presName="textRect" presStyleLbl="revTx" presStyleIdx="0" presStyleCnt="5">
        <dgm:presLayoutVars>
          <dgm:chMax val="1"/>
          <dgm:chPref val="1"/>
        </dgm:presLayoutVars>
      </dgm:prSet>
      <dgm:spPr/>
    </dgm:pt>
    <dgm:pt modelId="{9026BAE5-6901-4623-B729-7D4E7E2D80AD}" type="pres">
      <dgm:prSet presAssocID="{4F839E16-81FE-43FE-8F89-483E150F0585}" presName="sibTrans" presStyleCnt="0"/>
      <dgm:spPr/>
    </dgm:pt>
    <dgm:pt modelId="{B3FC7B33-5AC5-4FC3-96EC-EFCC58DE5FE2}" type="pres">
      <dgm:prSet presAssocID="{AF6C2363-7821-4F88-8905-22100558936C}" presName="compNode" presStyleCnt="0"/>
      <dgm:spPr/>
    </dgm:pt>
    <dgm:pt modelId="{C6A82A03-87AA-4CFE-8376-D628E6CE9B66}" type="pres">
      <dgm:prSet presAssocID="{AF6C2363-7821-4F88-8905-22100558936C}" presName="iconBgRect" presStyleLbl="bgShp" presStyleIdx="1" presStyleCnt="5"/>
      <dgm:spPr/>
    </dgm:pt>
    <dgm:pt modelId="{0B91B895-6E42-414F-AA35-E9B47457D9A0}" type="pres">
      <dgm:prSet presAssocID="{AF6C2363-7821-4F88-8905-22100558936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5836BA5E-FBBD-45DE-A4CC-9E0F1CB75995}" type="pres">
      <dgm:prSet presAssocID="{AF6C2363-7821-4F88-8905-22100558936C}" presName="spaceRect" presStyleCnt="0"/>
      <dgm:spPr/>
    </dgm:pt>
    <dgm:pt modelId="{D9F1A9F3-007C-4F7A-8D25-0D98A5500567}" type="pres">
      <dgm:prSet presAssocID="{AF6C2363-7821-4F88-8905-22100558936C}" presName="textRect" presStyleLbl="revTx" presStyleIdx="1" presStyleCnt="5">
        <dgm:presLayoutVars>
          <dgm:chMax val="1"/>
          <dgm:chPref val="1"/>
        </dgm:presLayoutVars>
      </dgm:prSet>
      <dgm:spPr/>
    </dgm:pt>
    <dgm:pt modelId="{1FDF518A-7F43-493E-B581-2296FFBD291F}" type="pres">
      <dgm:prSet presAssocID="{8DCB8FFF-D094-4A43-B665-062FB95B0B84}" presName="sibTrans" presStyleCnt="0"/>
      <dgm:spPr/>
    </dgm:pt>
    <dgm:pt modelId="{8FC82E8B-FB3B-4C63-B65A-C87FCF5D3C72}" type="pres">
      <dgm:prSet presAssocID="{0ABF29C3-B812-49B6-A8D5-B488F71981AD}" presName="compNode" presStyleCnt="0"/>
      <dgm:spPr/>
    </dgm:pt>
    <dgm:pt modelId="{591D355B-3A0A-4726-A3F8-6D24F9EC4DA8}" type="pres">
      <dgm:prSet presAssocID="{0ABF29C3-B812-49B6-A8D5-B488F71981AD}" presName="iconBgRect" presStyleLbl="bgShp" presStyleIdx="2" presStyleCnt="5"/>
      <dgm:spPr/>
    </dgm:pt>
    <dgm:pt modelId="{5B6FE58A-C463-4623-9FF5-9AB3C7DF997B}" type="pres">
      <dgm:prSet presAssocID="{0ABF29C3-B812-49B6-A8D5-B488F71981A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EB9A2C85-5C80-44B0-B929-954F611668A3}" type="pres">
      <dgm:prSet presAssocID="{0ABF29C3-B812-49B6-A8D5-B488F71981AD}" presName="spaceRect" presStyleCnt="0"/>
      <dgm:spPr/>
    </dgm:pt>
    <dgm:pt modelId="{84DD99F4-79C4-486E-9C17-2898066AE926}" type="pres">
      <dgm:prSet presAssocID="{0ABF29C3-B812-49B6-A8D5-B488F71981AD}" presName="textRect" presStyleLbl="revTx" presStyleIdx="2" presStyleCnt="5">
        <dgm:presLayoutVars>
          <dgm:chMax val="1"/>
          <dgm:chPref val="1"/>
        </dgm:presLayoutVars>
      </dgm:prSet>
      <dgm:spPr/>
    </dgm:pt>
    <dgm:pt modelId="{CDD03469-3098-4A14-9E14-3A238AFA40D3}" type="pres">
      <dgm:prSet presAssocID="{77DC01C6-B8C5-4708-A034-35B96D771148}" presName="sibTrans" presStyleCnt="0"/>
      <dgm:spPr/>
    </dgm:pt>
    <dgm:pt modelId="{B03C294E-41FB-4D73-BBDB-09D37705D1FA}" type="pres">
      <dgm:prSet presAssocID="{CFB64A2C-C711-42E0-9D8F-AAE16F1E4317}" presName="compNode" presStyleCnt="0"/>
      <dgm:spPr/>
    </dgm:pt>
    <dgm:pt modelId="{135FD128-335A-4EA0-AAD7-89F8C4ED8F4A}" type="pres">
      <dgm:prSet presAssocID="{CFB64A2C-C711-42E0-9D8F-AAE16F1E4317}" presName="iconBgRect" presStyleLbl="bgShp" presStyleIdx="3" presStyleCnt="5"/>
      <dgm:spPr/>
    </dgm:pt>
    <dgm:pt modelId="{22293AC0-FBF4-4D9C-A99D-661BA048701C}" type="pres">
      <dgm:prSet presAssocID="{CFB64A2C-C711-42E0-9D8F-AAE16F1E4317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entro de llamadas con relleno sólido"/>
        </a:ext>
      </dgm:extLst>
    </dgm:pt>
    <dgm:pt modelId="{DD1D2F0F-6E43-4A59-943F-C536EBAF6816}" type="pres">
      <dgm:prSet presAssocID="{CFB64A2C-C711-42E0-9D8F-AAE16F1E4317}" presName="spaceRect" presStyleCnt="0"/>
      <dgm:spPr/>
    </dgm:pt>
    <dgm:pt modelId="{67BB071E-8F95-431E-B56D-598F2D0F58D7}" type="pres">
      <dgm:prSet presAssocID="{CFB64A2C-C711-42E0-9D8F-AAE16F1E4317}" presName="textRect" presStyleLbl="revTx" presStyleIdx="3" presStyleCnt="5">
        <dgm:presLayoutVars>
          <dgm:chMax val="1"/>
          <dgm:chPref val="1"/>
        </dgm:presLayoutVars>
      </dgm:prSet>
      <dgm:spPr/>
    </dgm:pt>
    <dgm:pt modelId="{21BFC7FE-2127-43DA-BCE2-C23B92550A3A}" type="pres">
      <dgm:prSet presAssocID="{A12E9F2C-38FD-4817-A640-BB7EB84EC09A}" presName="sibTrans" presStyleCnt="0"/>
      <dgm:spPr/>
    </dgm:pt>
    <dgm:pt modelId="{B265FDCC-02FA-40CD-9D56-12775083C42D}" type="pres">
      <dgm:prSet presAssocID="{3CC21C0B-5791-4B0A-B86E-2B9C65976025}" presName="compNode" presStyleCnt="0"/>
      <dgm:spPr/>
    </dgm:pt>
    <dgm:pt modelId="{9FADCF10-F0C3-4192-999D-2B8C86531E35}" type="pres">
      <dgm:prSet presAssocID="{3CC21C0B-5791-4B0A-B86E-2B9C65976025}" presName="iconBgRect" presStyleLbl="bgShp" presStyleIdx="4" presStyleCnt="5"/>
      <dgm:spPr/>
    </dgm:pt>
    <dgm:pt modelId="{318B769E-B368-41AF-BB4F-3737302A066C}" type="pres">
      <dgm:prSet presAssocID="{3CC21C0B-5791-4B0A-B86E-2B9C6597602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rás con relleno sólido"/>
        </a:ext>
      </dgm:extLst>
    </dgm:pt>
    <dgm:pt modelId="{AFB13BCD-E99B-47BD-A216-1060026E2487}" type="pres">
      <dgm:prSet presAssocID="{3CC21C0B-5791-4B0A-B86E-2B9C65976025}" presName="spaceRect" presStyleCnt="0"/>
      <dgm:spPr/>
    </dgm:pt>
    <dgm:pt modelId="{8462B47C-380F-45DB-956C-EEF74DDA1F56}" type="pres">
      <dgm:prSet presAssocID="{3CC21C0B-5791-4B0A-B86E-2B9C6597602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1598102-C7A3-43C7-9EAA-D06BA8C4EA53}" type="presOf" srcId="{759D62E7-A3DB-4CFF-B6FE-A0809DA5B391}" destId="{36AAC6AB-B1B0-4773-B5B0-08656FDC4308}" srcOrd="0" destOrd="0" presId="urn:microsoft.com/office/officeart/2018/5/layout/IconCircleLabelList"/>
    <dgm:cxn modelId="{A264A015-24A8-40C7-A8B2-F4FD4CB2AB00}" srcId="{759D62E7-A3DB-4CFF-B6FE-A0809DA5B391}" destId="{CFB64A2C-C711-42E0-9D8F-AAE16F1E4317}" srcOrd="3" destOrd="0" parTransId="{916939C7-D079-4573-A995-CCC826F7BA26}" sibTransId="{A12E9F2C-38FD-4817-A640-BB7EB84EC09A}"/>
    <dgm:cxn modelId="{32CCE42B-8AF9-4E9C-9EE9-127D1B1EA8C4}" type="presOf" srcId="{D1F0CB3C-97B6-4FAF-A0E1-5DE32CCB0F1E}" destId="{132D3B24-9588-4B47-90F3-F450382B6534}" srcOrd="0" destOrd="0" presId="urn:microsoft.com/office/officeart/2018/5/layout/IconCircleLabelList"/>
    <dgm:cxn modelId="{09A2A43C-D741-4C99-A29A-BD15DB7BE1F0}" type="presOf" srcId="{0ABF29C3-B812-49B6-A8D5-B488F71981AD}" destId="{84DD99F4-79C4-486E-9C17-2898066AE926}" srcOrd="0" destOrd="0" presId="urn:microsoft.com/office/officeart/2018/5/layout/IconCircleLabelList"/>
    <dgm:cxn modelId="{D18AB73E-D276-44ED-ABD8-C09B8203A954}" srcId="{759D62E7-A3DB-4CFF-B6FE-A0809DA5B391}" destId="{3CC21C0B-5791-4B0A-B86E-2B9C65976025}" srcOrd="4" destOrd="0" parTransId="{59862599-5C74-4B40-B10B-5EC2B8429D08}" sibTransId="{6BC8A21D-9F94-4C3B-BCC6-BACEBFF17C79}"/>
    <dgm:cxn modelId="{2EC59068-0B64-4314-9DD9-8FFB8915BE80}" type="presOf" srcId="{CFB64A2C-C711-42E0-9D8F-AAE16F1E4317}" destId="{67BB071E-8F95-431E-B56D-598F2D0F58D7}" srcOrd="0" destOrd="0" presId="urn:microsoft.com/office/officeart/2018/5/layout/IconCircleLabelList"/>
    <dgm:cxn modelId="{111C726D-94BD-4942-A8A2-B6D6939643A2}" srcId="{759D62E7-A3DB-4CFF-B6FE-A0809DA5B391}" destId="{0ABF29C3-B812-49B6-A8D5-B488F71981AD}" srcOrd="2" destOrd="0" parTransId="{65609B30-FF74-4554-98CE-6493AFFB06A1}" sibTransId="{77DC01C6-B8C5-4708-A034-35B96D771148}"/>
    <dgm:cxn modelId="{34870DA2-0141-48E5-B0A5-C783A26F3D41}" srcId="{759D62E7-A3DB-4CFF-B6FE-A0809DA5B391}" destId="{D1F0CB3C-97B6-4FAF-A0E1-5DE32CCB0F1E}" srcOrd="0" destOrd="0" parTransId="{04914339-38AA-41E9-8257-9C67530EFDA9}" sibTransId="{4F839E16-81FE-43FE-8F89-483E150F0585}"/>
    <dgm:cxn modelId="{C09DEFD9-9E5B-44E5-A405-125FBB2FF8B5}" srcId="{759D62E7-A3DB-4CFF-B6FE-A0809DA5B391}" destId="{AF6C2363-7821-4F88-8905-22100558936C}" srcOrd="1" destOrd="0" parTransId="{051489D7-7530-4612-8948-3DE7E785882C}" sibTransId="{8DCB8FFF-D094-4A43-B665-062FB95B0B84}"/>
    <dgm:cxn modelId="{2830BCED-D4B6-487F-873B-F02A075E3F3B}" type="presOf" srcId="{AF6C2363-7821-4F88-8905-22100558936C}" destId="{D9F1A9F3-007C-4F7A-8D25-0D98A5500567}" srcOrd="0" destOrd="0" presId="urn:microsoft.com/office/officeart/2018/5/layout/IconCircleLabelList"/>
    <dgm:cxn modelId="{33C3E3EE-BF00-40B3-9F77-F3B33D1FA9EE}" type="presOf" srcId="{3CC21C0B-5791-4B0A-B86E-2B9C65976025}" destId="{8462B47C-380F-45DB-956C-EEF74DDA1F56}" srcOrd="0" destOrd="0" presId="urn:microsoft.com/office/officeart/2018/5/layout/IconCircleLabelList"/>
    <dgm:cxn modelId="{75D51619-0E85-4D04-A787-2135CE3E69D9}" type="presParOf" srcId="{36AAC6AB-B1B0-4773-B5B0-08656FDC4308}" destId="{C941E041-2F5B-47F2-9510-240DEE92B794}" srcOrd="0" destOrd="0" presId="urn:microsoft.com/office/officeart/2018/5/layout/IconCircleLabelList"/>
    <dgm:cxn modelId="{996013C7-3DE1-43A3-9643-6E6D7ED68512}" type="presParOf" srcId="{C941E041-2F5B-47F2-9510-240DEE92B794}" destId="{A115278F-7CEB-4136-957A-7D7A1A8F29C7}" srcOrd="0" destOrd="0" presId="urn:microsoft.com/office/officeart/2018/5/layout/IconCircleLabelList"/>
    <dgm:cxn modelId="{2AB64D7B-44D5-4C1B-BB33-A6141666A644}" type="presParOf" srcId="{C941E041-2F5B-47F2-9510-240DEE92B794}" destId="{ED8BC343-7845-478A-9BF2-8D61C5FDF1D8}" srcOrd="1" destOrd="0" presId="urn:microsoft.com/office/officeart/2018/5/layout/IconCircleLabelList"/>
    <dgm:cxn modelId="{C76EA5D6-288A-4EE8-8605-DE8EE0846238}" type="presParOf" srcId="{C941E041-2F5B-47F2-9510-240DEE92B794}" destId="{31B18B12-418A-4D59-9B51-35DA382ACC12}" srcOrd="2" destOrd="0" presId="urn:microsoft.com/office/officeart/2018/5/layout/IconCircleLabelList"/>
    <dgm:cxn modelId="{9BB4A7AF-1D7A-4B56-B14C-DAEB3ADC9404}" type="presParOf" srcId="{C941E041-2F5B-47F2-9510-240DEE92B794}" destId="{132D3B24-9588-4B47-90F3-F450382B6534}" srcOrd="3" destOrd="0" presId="urn:microsoft.com/office/officeart/2018/5/layout/IconCircleLabelList"/>
    <dgm:cxn modelId="{626750EA-1BD9-42C0-98A8-C31CFEA40757}" type="presParOf" srcId="{36AAC6AB-B1B0-4773-B5B0-08656FDC4308}" destId="{9026BAE5-6901-4623-B729-7D4E7E2D80AD}" srcOrd="1" destOrd="0" presId="urn:microsoft.com/office/officeart/2018/5/layout/IconCircleLabelList"/>
    <dgm:cxn modelId="{DC625021-98D4-4596-9F1A-3DF72D931132}" type="presParOf" srcId="{36AAC6AB-B1B0-4773-B5B0-08656FDC4308}" destId="{B3FC7B33-5AC5-4FC3-96EC-EFCC58DE5FE2}" srcOrd="2" destOrd="0" presId="urn:microsoft.com/office/officeart/2018/5/layout/IconCircleLabelList"/>
    <dgm:cxn modelId="{D376B04A-6003-40D2-9BD8-DF27F9534331}" type="presParOf" srcId="{B3FC7B33-5AC5-4FC3-96EC-EFCC58DE5FE2}" destId="{C6A82A03-87AA-4CFE-8376-D628E6CE9B66}" srcOrd="0" destOrd="0" presId="urn:microsoft.com/office/officeart/2018/5/layout/IconCircleLabelList"/>
    <dgm:cxn modelId="{607B7731-6EB1-4A4D-9866-8BFED139D70F}" type="presParOf" srcId="{B3FC7B33-5AC5-4FC3-96EC-EFCC58DE5FE2}" destId="{0B91B895-6E42-414F-AA35-E9B47457D9A0}" srcOrd="1" destOrd="0" presId="urn:microsoft.com/office/officeart/2018/5/layout/IconCircleLabelList"/>
    <dgm:cxn modelId="{2C984ABA-320A-41CF-BEDC-30ED352570EC}" type="presParOf" srcId="{B3FC7B33-5AC5-4FC3-96EC-EFCC58DE5FE2}" destId="{5836BA5E-FBBD-45DE-A4CC-9E0F1CB75995}" srcOrd="2" destOrd="0" presId="urn:microsoft.com/office/officeart/2018/5/layout/IconCircleLabelList"/>
    <dgm:cxn modelId="{B775FCE2-B55C-434E-A92E-E97595334029}" type="presParOf" srcId="{B3FC7B33-5AC5-4FC3-96EC-EFCC58DE5FE2}" destId="{D9F1A9F3-007C-4F7A-8D25-0D98A5500567}" srcOrd="3" destOrd="0" presId="urn:microsoft.com/office/officeart/2018/5/layout/IconCircleLabelList"/>
    <dgm:cxn modelId="{785E88E6-C15F-4913-80E5-14546D127FC7}" type="presParOf" srcId="{36AAC6AB-B1B0-4773-B5B0-08656FDC4308}" destId="{1FDF518A-7F43-493E-B581-2296FFBD291F}" srcOrd="3" destOrd="0" presId="urn:microsoft.com/office/officeart/2018/5/layout/IconCircleLabelList"/>
    <dgm:cxn modelId="{03C319D9-A5B1-4BD3-BCA9-48FCDDEE41C1}" type="presParOf" srcId="{36AAC6AB-B1B0-4773-B5B0-08656FDC4308}" destId="{8FC82E8B-FB3B-4C63-B65A-C87FCF5D3C72}" srcOrd="4" destOrd="0" presId="urn:microsoft.com/office/officeart/2018/5/layout/IconCircleLabelList"/>
    <dgm:cxn modelId="{6239E71D-5197-42CD-818A-C56E052926A2}" type="presParOf" srcId="{8FC82E8B-FB3B-4C63-B65A-C87FCF5D3C72}" destId="{591D355B-3A0A-4726-A3F8-6D24F9EC4DA8}" srcOrd="0" destOrd="0" presId="urn:microsoft.com/office/officeart/2018/5/layout/IconCircleLabelList"/>
    <dgm:cxn modelId="{51702D58-1B49-411E-A61C-781187A1FC71}" type="presParOf" srcId="{8FC82E8B-FB3B-4C63-B65A-C87FCF5D3C72}" destId="{5B6FE58A-C463-4623-9FF5-9AB3C7DF997B}" srcOrd="1" destOrd="0" presId="urn:microsoft.com/office/officeart/2018/5/layout/IconCircleLabelList"/>
    <dgm:cxn modelId="{31A49348-AAF7-4DC1-8A27-BB4A38BBD729}" type="presParOf" srcId="{8FC82E8B-FB3B-4C63-B65A-C87FCF5D3C72}" destId="{EB9A2C85-5C80-44B0-B929-954F611668A3}" srcOrd="2" destOrd="0" presId="urn:microsoft.com/office/officeart/2018/5/layout/IconCircleLabelList"/>
    <dgm:cxn modelId="{DD530645-FE9E-47A2-81BD-95D325DEB62F}" type="presParOf" srcId="{8FC82E8B-FB3B-4C63-B65A-C87FCF5D3C72}" destId="{84DD99F4-79C4-486E-9C17-2898066AE926}" srcOrd="3" destOrd="0" presId="urn:microsoft.com/office/officeart/2018/5/layout/IconCircleLabelList"/>
    <dgm:cxn modelId="{C412770B-B7E8-4BFA-988A-F38E54807173}" type="presParOf" srcId="{36AAC6AB-B1B0-4773-B5B0-08656FDC4308}" destId="{CDD03469-3098-4A14-9E14-3A238AFA40D3}" srcOrd="5" destOrd="0" presId="urn:microsoft.com/office/officeart/2018/5/layout/IconCircleLabelList"/>
    <dgm:cxn modelId="{E4FAD321-A094-4DC7-88F4-F547DC0D70F4}" type="presParOf" srcId="{36AAC6AB-B1B0-4773-B5B0-08656FDC4308}" destId="{B03C294E-41FB-4D73-BBDB-09D37705D1FA}" srcOrd="6" destOrd="0" presId="urn:microsoft.com/office/officeart/2018/5/layout/IconCircleLabelList"/>
    <dgm:cxn modelId="{26C7A4B7-E849-45BA-9622-5BB1060085C4}" type="presParOf" srcId="{B03C294E-41FB-4D73-BBDB-09D37705D1FA}" destId="{135FD128-335A-4EA0-AAD7-89F8C4ED8F4A}" srcOrd="0" destOrd="0" presId="urn:microsoft.com/office/officeart/2018/5/layout/IconCircleLabelList"/>
    <dgm:cxn modelId="{A02284CA-2DF0-492F-9957-0FBD47B81D8C}" type="presParOf" srcId="{B03C294E-41FB-4D73-BBDB-09D37705D1FA}" destId="{22293AC0-FBF4-4D9C-A99D-661BA048701C}" srcOrd="1" destOrd="0" presId="urn:microsoft.com/office/officeart/2018/5/layout/IconCircleLabelList"/>
    <dgm:cxn modelId="{D2490619-0492-4DA1-A784-DB3A50BB3AB5}" type="presParOf" srcId="{B03C294E-41FB-4D73-BBDB-09D37705D1FA}" destId="{DD1D2F0F-6E43-4A59-943F-C536EBAF6816}" srcOrd="2" destOrd="0" presId="urn:microsoft.com/office/officeart/2018/5/layout/IconCircleLabelList"/>
    <dgm:cxn modelId="{B9AB5245-68B8-40A9-A804-802EADA72D6D}" type="presParOf" srcId="{B03C294E-41FB-4D73-BBDB-09D37705D1FA}" destId="{67BB071E-8F95-431E-B56D-598F2D0F58D7}" srcOrd="3" destOrd="0" presId="urn:microsoft.com/office/officeart/2018/5/layout/IconCircleLabelList"/>
    <dgm:cxn modelId="{73A3FA5D-BD3A-4C9C-9189-7C47E3A1451B}" type="presParOf" srcId="{36AAC6AB-B1B0-4773-B5B0-08656FDC4308}" destId="{21BFC7FE-2127-43DA-BCE2-C23B92550A3A}" srcOrd="7" destOrd="0" presId="urn:microsoft.com/office/officeart/2018/5/layout/IconCircleLabelList"/>
    <dgm:cxn modelId="{9D38041E-E9BC-4E6D-B012-3BBA15128A31}" type="presParOf" srcId="{36AAC6AB-B1B0-4773-B5B0-08656FDC4308}" destId="{B265FDCC-02FA-40CD-9D56-12775083C42D}" srcOrd="8" destOrd="0" presId="urn:microsoft.com/office/officeart/2018/5/layout/IconCircleLabelList"/>
    <dgm:cxn modelId="{5FFED091-57E5-4145-8DCC-61866279A748}" type="presParOf" srcId="{B265FDCC-02FA-40CD-9D56-12775083C42D}" destId="{9FADCF10-F0C3-4192-999D-2B8C86531E35}" srcOrd="0" destOrd="0" presId="urn:microsoft.com/office/officeart/2018/5/layout/IconCircleLabelList"/>
    <dgm:cxn modelId="{CDCE46D2-108F-4BBD-B615-26AC799372C5}" type="presParOf" srcId="{B265FDCC-02FA-40CD-9D56-12775083C42D}" destId="{318B769E-B368-41AF-BB4F-3737302A066C}" srcOrd="1" destOrd="0" presId="urn:microsoft.com/office/officeart/2018/5/layout/IconCircleLabelList"/>
    <dgm:cxn modelId="{3826CF63-1CCB-4D35-B39F-A48652062A5D}" type="presParOf" srcId="{B265FDCC-02FA-40CD-9D56-12775083C42D}" destId="{AFB13BCD-E99B-47BD-A216-1060026E2487}" srcOrd="2" destOrd="0" presId="urn:microsoft.com/office/officeart/2018/5/layout/IconCircleLabelList"/>
    <dgm:cxn modelId="{6F9F726E-05CF-4816-B5D9-CB2859F8FA01}" type="presParOf" srcId="{B265FDCC-02FA-40CD-9D56-12775083C42D}" destId="{8462B47C-380F-45DB-956C-EEF74DDA1F5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5E9DCE-0001-4F63-A863-A0E7DDD2E9FB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03E39E7-EDB5-4341-9545-D86EC22EF06C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500" b="0" i="0">
              <a:solidFill>
                <a:schemeClr val="bg1"/>
              </a:solidFill>
            </a:rPr>
            <a:t>La comunicación es </a:t>
          </a:r>
          <a:r>
            <a:rPr lang="es-MX" sz="1500" b="1" i="0">
              <a:solidFill>
                <a:schemeClr val="bg1"/>
              </a:solidFill>
            </a:rPr>
            <a:t>personal</a:t>
          </a:r>
          <a:r>
            <a:rPr lang="es-MX" sz="1500" b="0" i="0">
              <a:solidFill>
                <a:schemeClr val="bg1"/>
              </a:solidFill>
            </a:rPr>
            <a:t> y directa, lo cual genera mayor confianza y apertura de parte del destinatario.</a:t>
          </a:r>
          <a:endParaRPr lang="en-US" sz="1500">
            <a:solidFill>
              <a:schemeClr val="bg1"/>
            </a:solidFill>
          </a:endParaRPr>
        </a:p>
      </dgm:t>
    </dgm:pt>
    <dgm:pt modelId="{6A89DD99-B0A3-4D56-B49E-8B460463BD0E}" type="parTrans" cxnId="{DE136925-F630-4A54-95CC-C378C2F795A2}">
      <dgm:prSet/>
      <dgm:spPr/>
      <dgm:t>
        <a:bodyPr/>
        <a:lstStyle/>
        <a:p>
          <a:endParaRPr lang="en-US" sz="1500">
            <a:solidFill>
              <a:schemeClr val="bg1"/>
            </a:solidFill>
          </a:endParaRPr>
        </a:p>
      </dgm:t>
    </dgm:pt>
    <dgm:pt modelId="{80852709-4D0A-4F10-AB6D-DC1F6100B53C}" type="sibTrans" cxnId="{DE136925-F630-4A54-95CC-C378C2F795A2}">
      <dgm:prSet/>
      <dgm:spPr/>
      <dgm:t>
        <a:bodyPr/>
        <a:lstStyle/>
        <a:p>
          <a:endParaRPr lang="en-US" sz="1500">
            <a:solidFill>
              <a:schemeClr val="bg1"/>
            </a:solidFill>
          </a:endParaRPr>
        </a:p>
      </dgm:t>
    </dgm:pt>
    <dgm:pt modelId="{2EA2DB96-C62C-485C-9501-BB9A7C37F77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500" b="0" i="0">
              <a:solidFill>
                <a:schemeClr val="bg1"/>
              </a:solidFill>
            </a:rPr>
            <a:t>Es posible enviar </a:t>
          </a:r>
          <a:r>
            <a:rPr lang="es-MX" sz="1500" b="1" i="0">
              <a:solidFill>
                <a:schemeClr val="bg1"/>
              </a:solidFill>
            </a:rPr>
            <a:t>mensajes específicos a segmentos</a:t>
          </a:r>
          <a:r>
            <a:rPr lang="es-MX" sz="1500" b="0" i="0">
              <a:solidFill>
                <a:schemeClr val="bg1"/>
              </a:solidFill>
            </a:rPr>
            <a:t> particulares de clientes (ya sean clientes potenciales o actuales). </a:t>
          </a:r>
          <a:endParaRPr lang="en-US" sz="1500">
            <a:solidFill>
              <a:schemeClr val="bg1"/>
            </a:solidFill>
          </a:endParaRPr>
        </a:p>
      </dgm:t>
    </dgm:pt>
    <dgm:pt modelId="{D0A515E7-0215-4D31-A7B0-1BDDE20A53F7}" type="parTrans" cxnId="{9D7166FE-A0D6-447F-9410-6C4232BF9617}">
      <dgm:prSet/>
      <dgm:spPr/>
      <dgm:t>
        <a:bodyPr/>
        <a:lstStyle/>
        <a:p>
          <a:endParaRPr lang="en-US" sz="1500">
            <a:solidFill>
              <a:schemeClr val="bg1"/>
            </a:solidFill>
          </a:endParaRPr>
        </a:p>
      </dgm:t>
    </dgm:pt>
    <dgm:pt modelId="{8135DEA6-44E0-4309-B5CD-49093B8668E4}" type="sibTrans" cxnId="{9D7166FE-A0D6-447F-9410-6C4232BF9617}">
      <dgm:prSet/>
      <dgm:spPr/>
      <dgm:t>
        <a:bodyPr/>
        <a:lstStyle/>
        <a:p>
          <a:endParaRPr lang="en-US" sz="1500">
            <a:solidFill>
              <a:schemeClr val="bg1"/>
            </a:solidFill>
          </a:endParaRPr>
        </a:p>
      </dgm:t>
    </dgm:pt>
    <dgm:pt modelId="{86ECB018-404F-4721-B868-A94CC67F447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500" b="0" i="0">
              <a:solidFill>
                <a:schemeClr val="bg1"/>
              </a:solidFill>
            </a:rPr>
            <a:t>Cuanto más segmentadas sean tus campañas, más éxito tendrán, por lo que será </a:t>
          </a:r>
          <a:r>
            <a:rPr lang="es-MX" sz="1500" b="1" i="0">
              <a:solidFill>
                <a:schemeClr val="bg1"/>
              </a:solidFill>
            </a:rPr>
            <a:t>más rentable. </a:t>
          </a:r>
          <a:endParaRPr lang="en-US" sz="1500">
            <a:solidFill>
              <a:schemeClr val="bg1"/>
            </a:solidFill>
          </a:endParaRPr>
        </a:p>
      </dgm:t>
    </dgm:pt>
    <dgm:pt modelId="{3ACC8E4C-7414-4B1C-A9B2-42EC42E5A270}" type="parTrans" cxnId="{A1D3A513-CFAD-47A6-8257-7F1397C11134}">
      <dgm:prSet/>
      <dgm:spPr/>
      <dgm:t>
        <a:bodyPr/>
        <a:lstStyle/>
        <a:p>
          <a:endParaRPr lang="en-US" sz="1500">
            <a:solidFill>
              <a:schemeClr val="bg1"/>
            </a:solidFill>
          </a:endParaRPr>
        </a:p>
      </dgm:t>
    </dgm:pt>
    <dgm:pt modelId="{C5E4BDE6-17F5-4E68-8190-87F761CDF924}" type="sibTrans" cxnId="{A1D3A513-CFAD-47A6-8257-7F1397C11134}">
      <dgm:prSet/>
      <dgm:spPr/>
      <dgm:t>
        <a:bodyPr/>
        <a:lstStyle/>
        <a:p>
          <a:endParaRPr lang="en-US" sz="1500">
            <a:solidFill>
              <a:schemeClr val="bg1"/>
            </a:solidFill>
          </a:endParaRPr>
        </a:p>
      </dgm:t>
    </dgm:pt>
    <dgm:pt modelId="{5050AA43-C3AF-4C42-BE05-657D615C5B3E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500" b="0" i="0">
              <a:solidFill>
                <a:schemeClr val="bg1"/>
              </a:solidFill>
            </a:rPr>
            <a:t>Algunas campañas (como en email marketing) son </a:t>
          </a:r>
          <a:r>
            <a:rPr lang="es-MX" sz="1500" b="1" i="0">
              <a:solidFill>
                <a:schemeClr val="bg1"/>
              </a:solidFill>
            </a:rPr>
            <a:t>medible</a:t>
          </a:r>
          <a:r>
            <a:rPr lang="es-MX" sz="1500" b="0" i="0">
              <a:solidFill>
                <a:schemeClr val="bg1"/>
              </a:solidFill>
            </a:rPr>
            <a:t>s y se puede dar seguimiento al éxito de cada una. Esto puede ayudarte a planificar futuras campañas.</a:t>
          </a:r>
          <a:endParaRPr lang="en-US" sz="1500">
            <a:solidFill>
              <a:schemeClr val="bg1"/>
            </a:solidFill>
          </a:endParaRPr>
        </a:p>
      </dgm:t>
    </dgm:pt>
    <dgm:pt modelId="{21F8449D-10A4-4C8D-950E-6410F8B94750}" type="parTrans" cxnId="{9B56576E-1934-41E9-8EFF-FBC82F3E6469}">
      <dgm:prSet/>
      <dgm:spPr/>
      <dgm:t>
        <a:bodyPr/>
        <a:lstStyle/>
        <a:p>
          <a:endParaRPr lang="en-US" sz="1500">
            <a:solidFill>
              <a:schemeClr val="bg1"/>
            </a:solidFill>
          </a:endParaRPr>
        </a:p>
      </dgm:t>
    </dgm:pt>
    <dgm:pt modelId="{8FEF0349-8524-4D26-B856-D54677280136}" type="sibTrans" cxnId="{9B56576E-1934-41E9-8EFF-FBC82F3E6469}">
      <dgm:prSet/>
      <dgm:spPr/>
      <dgm:t>
        <a:bodyPr/>
        <a:lstStyle/>
        <a:p>
          <a:endParaRPr lang="en-US" sz="1500">
            <a:solidFill>
              <a:schemeClr val="bg1"/>
            </a:solidFill>
          </a:endParaRPr>
        </a:p>
      </dgm:t>
    </dgm:pt>
    <dgm:pt modelId="{E9E3C31F-AA24-4100-BBE5-C022F61C131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500" b="0" i="0">
              <a:solidFill>
                <a:schemeClr val="bg1"/>
              </a:solidFill>
            </a:rPr>
            <a:t>Puedes obtener </a:t>
          </a:r>
          <a:r>
            <a:rPr lang="es-MX" sz="1500" b="1" i="0">
              <a:solidFill>
                <a:schemeClr val="bg1"/>
              </a:solidFill>
            </a:rPr>
            <a:t>retroalimentación</a:t>
          </a:r>
          <a:r>
            <a:rPr lang="es-MX" sz="1500" b="0" i="0">
              <a:solidFill>
                <a:schemeClr val="bg1"/>
              </a:solidFill>
            </a:rPr>
            <a:t> sobre tus productos, servicios y precios.</a:t>
          </a:r>
          <a:endParaRPr lang="en-US" sz="1500">
            <a:solidFill>
              <a:schemeClr val="bg1"/>
            </a:solidFill>
          </a:endParaRPr>
        </a:p>
      </dgm:t>
    </dgm:pt>
    <dgm:pt modelId="{ABF72232-0C84-4CFD-9814-53EB6997C062}" type="parTrans" cxnId="{2A2E525A-0809-4689-AA78-086D94DBF76E}">
      <dgm:prSet/>
      <dgm:spPr/>
      <dgm:t>
        <a:bodyPr/>
        <a:lstStyle/>
        <a:p>
          <a:endParaRPr lang="en-US" sz="1500">
            <a:solidFill>
              <a:schemeClr val="bg1"/>
            </a:solidFill>
          </a:endParaRPr>
        </a:p>
      </dgm:t>
    </dgm:pt>
    <dgm:pt modelId="{9B7DB2A4-22B3-4BEA-BB7A-42D16E69B938}" type="sibTrans" cxnId="{2A2E525A-0809-4689-AA78-086D94DBF76E}">
      <dgm:prSet/>
      <dgm:spPr/>
      <dgm:t>
        <a:bodyPr/>
        <a:lstStyle/>
        <a:p>
          <a:endParaRPr lang="en-US" sz="1500">
            <a:solidFill>
              <a:schemeClr val="bg1"/>
            </a:solidFill>
          </a:endParaRPr>
        </a:p>
      </dgm:t>
    </dgm:pt>
    <dgm:pt modelId="{9B9EA12D-7D6D-4A98-805C-4F48AE18C452}" type="pres">
      <dgm:prSet presAssocID="{DD5E9DCE-0001-4F63-A863-A0E7DDD2E9FB}" presName="root" presStyleCnt="0">
        <dgm:presLayoutVars>
          <dgm:dir/>
          <dgm:resizeHandles val="exact"/>
        </dgm:presLayoutVars>
      </dgm:prSet>
      <dgm:spPr/>
    </dgm:pt>
    <dgm:pt modelId="{B4BC49CF-C48D-4C77-8FFD-6A7EA013B67F}" type="pres">
      <dgm:prSet presAssocID="{603E39E7-EDB5-4341-9545-D86EC22EF06C}" presName="compNode" presStyleCnt="0"/>
      <dgm:spPr/>
    </dgm:pt>
    <dgm:pt modelId="{E82D6086-0998-43DE-9F48-063BAAF23FF7}" type="pres">
      <dgm:prSet presAssocID="{603E39E7-EDB5-4341-9545-D86EC22EF06C}" presName="bgRect" presStyleLbl="bgShp" presStyleIdx="0" presStyleCnt="5"/>
      <dgm:spPr/>
    </dgm:pt>
    <dgm:pt modelId="{93B4598B-8DB1-43E2-A995-ABB9D9C99381}" type="pres">
      <dgm:prSet presAssocID="{603E39E7-EDB5-4341-9545-D86EC22EF06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gáfono"/>
        </a:ext>
      </dgm:extLst>
    </dgm:pt>
    <dgm:pt modelId="{14D124C1-6EAB-48E4-BCF4-4F9E67470A0F}" type="pres">
      <dgm:prSet presAssocID="{603E39E7-EDB5-4341-9545-D86EC22EF06C}" presName="spaceRect" presStyleCnt="0"/>
      <dgm:spPr/>
    </dgm:pt>
    <dgm:pt modelId="{B0BC799A-E835-48E9-9665-F9AD2F9487F5}" type="pres">
      <dgm:prSet presAssocID="{603E39E7-EDB5-4341-9545-D86EC22EF06C}" presName="parTx" presStyleLbl="revTx" presStyleIdx="0" presStyleCnt="5">
        <dgm:presLayoutVars>
          <dgm:chMax val="0"/>
          <dgm:chPref val="0"/>
        </dgm:presLayoutVars>
      </dgm:prSet>
      <dgm:spPr/>
    </dgm:pt>
    <dgm:pt modelId="{B37A2DE5-9CE1-41EB-A24E-B0B7704B31EA}" type="pres">
      <dgm:prSet presAssocID="{80852709-4D0A-4F10-AB6D-DC1F6100B53C}" presName="sibTrans" presStyleCnt="0"/>
      <dgm:spPr/>
    </dgm:pt>
    <dgm:pt modelId="{B872BAF0-33D6-4507-A0FB-9D6E448D5493}" type="pres">
      <dgm:prSet presAssocID="{2EA2DB96-C62C-485C-9501-BB9A7C37F77B}" presName="compNode" presStyleCnt="0"/>
      <dgm:spPr/>
    </dgm:pt>
    <dgm:pt modelId="{AB4AE6DF-0E1D-4729-96F5-802C99489D00}" type="pres">
      <dgm:prSet presAssocID="{2EA2DB96-C62C-485C-9501-BB9A7C37F77B}" presName="bgRect" presStyleLbl="bgShp" presStyleIdx="1" presStyleCnt="5"/>
      <dgm:spPr/>
    </dgm:pt>
    <dgm:pt modelId="{6EAB2A37-8FDB-40C0-BD0E-B6760CC93935}" type="pres">
      <dgm:prSet presAssocID="{2EA2DB96-C62C-485C-9501-BB9A7C37F77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uario"/>
        </a:ext>
      </dgm:extLst>
    </dgm:pt>
    <dgm:pt modelId="{BCFB74EE-15E8-4673-BD38-00B9FFAB324C}" type="pres">
      <dgm:prSet presAssocID="{2EA2DB96-C62C-485C-9501-BB9A7C37F77B}" presName="spaceRect" presStyleCnt="0"/>
      <dgm:spPr/>
    </dgm:pt>
    <dgm:pt modelId="{7D85CC03-6560-4F8B-8809-5A3D33888E16}" type="pres">
      <dgm:prSet presAssocID="{2EA2DB96-C62C-485C-9501-BB9A7C37F77B}" presName="parTx" presStyleLbl="revTx" presStyleIdx="1" presStyleCnt="5">
        <dgm:presLayoutVars>
          <dgm:chMax val="0"/>
          <dgm:chPref val="0"/>
        </dgm:presLayoutVars>
      </dgm:prSet>
      <dgm:spPr/>
    </dgm:pt>
    <dgm:pt modelId="{7D9ECB86-0E10-4F49-B724-BF1AB19772EC}" type="pres">
      <dgm:prSet presAssocID="{8135DEA6-44E0-4309-B5CD-49093B8668E4}" presName="sibTrans" presStyleCnt="0"/>
      <dgm:spPr/>
    </dgm:pt>
    <dgm:pt modelId="{18209B9D-E4DC-408D-85B7-330F9D2595BE}" type="pres">
      <dgm:prSet presAssocID="{86ECB018-404F-4721-B868-A94CC67F4476}" presName="compNode" presStyleCnt="0"/>
      <dgm:spPr/>
    </dgm:pt>
    <dgm:pt modelId="{70AEFA2A-F350-47CA-A5C4-3309D5986924}" type="pres">
      <dgm:prSet presAssocID="{86ECB018-404F-4721-B868-A94CC67F4476}" presName="bgRect" presStyleLbl="bgShp" presStyleIdx="2" presStyleCnt="5"/>
      <dgm:spPr/>
    </dgm:pt>
    <dgm:pt modelId="{376E6015-3A49-49D8-99B4-625E35B57E44}" type="pres">
      <dgm:prSet presAssocID="{86ECB018-404F-4721-B868-A94CC67F447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ss Pieces"/>
        </a:ext>
      </dgm:extLst>
    </dgm:pt>
    <dgm:pt modelId="{795C5E07-3A35-41F8-A2C2-06AB2184A443}" type="pres">
      <dgm:prSet presAssocID="{86ECB018-404F-4721-B868-A94CC67F4476}" presName="spaceRect" presStyleCnt="0"/>
      <dgm:spPr/>
    </dgm:pt>
    <dgm:pt modelId="{3A5B911C-BC3E-4DA4-A82F-4F3F7C111202}" type="pres">
      <dgm:prSet presAssocID="{86ECB018-404F-4721-B868-A94CC67F4476}" presName="parTx" presStyleLbl="revTx" presStyleIdx="2" presStyleCnt="5">
        <dgm:presLayoutVars>
          <dgm:chMax val="0"/>
          <dgm:chPref val="0"/>
        </dgm:presLayoutVars>
      </dgm:prSet>
      <dgm:spPr/>
    </dgm:pt>
    <dgm:pt modelId="{33F74610-7934-4D99-9A9D-D12F0B8A4205}" type="pres">
      <dgm:prSet presAssocID="{C5E4BDE6-17F5-4E68-8190-87F761CDF924}" presName="sibTrans" presStyleCnt="0"/>
      <dgm:spPr/>
    </dgm:pt>
    <dgm:pt modelId="{D769B369-1FB8-412B-B726-A34F155DCADF}" type="pres">
      <dgm:prSet presAssocID="{5050AA43-C3AF-4C42-BE05-657D615C5B3E}" presName="compNode" presStyleCnt="0"/>
      <dgm:spPr/>
    </dgm:pt>
    <dgm:pt modelId="{02695E60-3126-4B8F-A859-A4FC36ACD531}" type="pres">
      <dgm:prSet presAssocID="{5050AA43-C3AF-4C42-BE05-657D615C5B3E}" presName="bgRect" presStyleLbl="bgShp" presStyleIdx="3" presStyleCnt="5"/>
      <dgm:spPr/>
    </dgm:pt>
    <dgm:pt modelId="{066B0476-718D-4838-9A24-2EBDADEC420F}" type="pres">
      <dgm:prSet presAssocID="{5050AA43-C3AF-4C42-BE05-657D615C5B3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CF2E8121-0FBA-4B69-9876-DEC11D9C01E9}" type="pres">
      <dgm:prSet presAssocID="{5050AA43-C3AF-4C42-BE05-657D615C5B3E}" presName="spaceRect" presStyleCnt="0"/>
      <dgm:spPr/>
    </dgm:pt>
    <dgm:pt modelId="{9582369A-1AA6-4469-A0F5-A751C85B32BA}" type="pres">
      <dgm:prSet presAssocID="{5050AA43-C3AF-4C42-BE05-657D615C5B3E}" presName="parTx" presStyleLbl="revTx" presStyleIdx="3" presStyleCnt="5">
        <dgm:presLayoutVars>
          <dgm:chMax val="0"/>
          <dgm:chPref val="0"/>
        </dgm:presLayoutVars>
      </dgm:prSet>
      <dgm:spPr/>
    </dgm:pt>
    <dgm:pt modelId="{C4F24795-C370-41A3-B61B-AF02D11D5079}" type="pres">
      <dgm:prSet presAssocID="{8FEF0349-8524-4D26-B856-D54677280136}" presName="sibTrans" presStyleCnt="0"/>
      <dgm:spPr/>
    </dgm:pt>
    <dgm:pt modelId="{B205028F-207B-476E-AFAF-B8B896007950}" type="pres">
      <dgm:prSet presAssocID="{E9E3C31F-AA24-4100-BBE5-C022F61C1313}" presName="compNode" presStyleCnt="0"/>
      <dgm:spPr/>
    </dgm:pt>
    <dgm:pt modelId="{21D9A8ED-0A84-4BD7-B627-7AB6F745251B}" type="pres">
      <dgm:prSet presAssocID="{E9E3C31F-AA24-4100-BBE5-C022F61C1313}" presName="bgRect" presStyleLbl="bgShp" presStyleIdx="4" presStyleCnt="5"/>
      <dgm:spPr/>
    </dgm:pt>
    <dgm:pt modelId="{87E09EBD-05F6-43EA-95BE-2CC150D20F10}" type="pres">
      <dgm:prSet presAssocID="{E9E3C31F-AA24-4100-BBE5-C022F61C131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tiqueta"/>
        </a:ext>
      </dgm:extLst>
    </dgm:pt>
    <dgm:pt modelId="{76D7752F-A51C-4ADE-A75A-134D5E2BD7D9}" type="pres">
      <dgm:prSet presAssocID="{E9E3C31F-AA24-4100-BBE5-C022F61C1313}" presName="spaceRect" presStyleCnt="0"/>
      <dgm:spPr/>
    </dgm:pt>
    <dgm:pt modelId="{1A4D649E-3999-4901-ACFF-EAB3238D048C}" type="pres">
      <dgm:prSet presAssocID="{E9E3C31F-AA24-4100-BBE5-C022F61C1313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1D3A513-CFAD-47A6-8257-7F1397C11134}" srcId="{DD5E9DCE-0001-4F63-A863-A0E7DDD2E9FB}" destId="{86ECB018-404F-4721-B868-A94CC67F4476}" srcOrd="2" destOrd="0" parTransId="{3ACC8E4C-7414-4B1C-A9B2-42EC42E5A270}" sibTransId="{C5E4BDE6-17F5-4E68-8190-87F761CDF924}"/>
    <dgm:cxn modelId="{24FF7B1C-D9E0-4F81-88E9-68496B25194B}" type="presOf" srcId="{86ECB018-404F-4721-B868-A94CC67F4476}" destId="{3A5B911C-BC3E-4DA4-A82F-4F3F7C111202}" srcOrd="0" destOrd="0" presId="urn:microsoft.com/office/officeart/2018/2/layout/IconVerticalSolidList"/>
    <dgm:cxn modelId="{DE136925-F630-4A54-95CC-C378C2F795A2}" srcId="{DD5E9DCE-0001-4F63-A863-A0E7DDD2E9FB}" destId="{603E39E7-EDB5-4341-9545-D86EC22EF06C}" srcOrd="0" destOrd="0" parTransId="{6A89DD99-B0A3-4D56-B49E-8B460463BD0E}" sibTransId="{80852709-4D0A-4F10-AB6D-DC1F6100B53C}"/>
    <dgm:cxn modelId="{398ACD61-45B5-4D2D-8F77-C2260789919B}" type="presOf" srcId="{E9E3C31F-AA24-4100-BBE5-C022F61C1313}" destId="{1A4D649E-3999-4901-ACFF-EAB3238D048C}" srcOrd="0" destOrd="0" presId="urn:microsoft.com/office/officeart/2018/2/layout/IconVerticalSolidList"/>
    <dgm:cxn modelId="{9B56576E-1934-41E9-8EFF-FBC82F3E6469}" srcId="{DD5E9DCE-0001-4F63-A863-A0E7DDD2E9FB}" destId="{5050AA43-C3AF-4C42-BE05-657D615C5B3E}" srcOrd="3" destOrd="0" parTransId="{21F8449D-10A4-4C8D-950E-6410F8B94750}" sibTransId="{8FEF0349-8524-4D26-B856-D54677280136}"/>
    <dgm:cxn modelId="{2A2E525A-0809-4689-AA78-086D94DBF76E}" srcId="{DD5E9DCE-0001-4F63-A863-A0E7DDD2E9FB}" destId="{E9E3C31F-AA24-4100-BBE5-C022F61C1313}" srcOrd="4" destOrd="0" parTransId="{ABF72232-0C84-4CFD-9814-53EB6997C062}" sibTransId="{9B7DB2A4-22B3-4BEA-BB7A-42D16E69B938}"/>
    <dgm:cxn modelId="{F7F1487E-DE0D-499B-B5DB-DCE287221D28}" type="presOf" srcId="{2EA2DB96-C62C-485C-9501-BB9A7C37F77B}" destId="{7D85CC03-6560-4F8B-8809-5A3D33888E16}" srcOrd="0" destOrd="0" presId="urn:microsoft.com/office/officeart/2018/2/layout/IconVerticalSolidList"/>
    <dgm:cxn modelId="{2F04F793-001B-4B28-950F-85026302E3A8}" type="presOf" srcId="{603E39E7-EDB5-4341-9545-D86EC22EF06C}" destId="{B0BC799A-E835-48E9-9665-F9AD2F9487F5}" srcOrd="0" destOrd="0" presId="urn:microsoft.com/office/officeart/2018/2/layout/IconVerticalSolidList"/>
    <dgm:cxn modelId="{8DF950A4-B343-4C1B-B5BB-D2A229268A3D}" type="presOf" srcId="{DD5E9DCE-0001-4F63-A863-A0E7DDD2E9FB}" destId="{9B9EA12D-7D6D-4A98-805C-4F48AE18C452}" srcOrd="0" destOrd="0" presId="urn:microsoft.com/office/officeart/2018/2/layout/IconVerticalSolidList"/>
    <dgm:cxn modelId="{E04C9CC4-9D0F-4AF2-95C8-C3891D165530}" type="presOf" srcId="{5050AA43-C3AF-4C42-BE05-657D615C5B3E}" destId="{9582369A-1AA6-4469-A0F5-A751C85B32BA}" srcOrd="0" destOrd="0" presId="urn:microsoft.com/office/officeart/2018/2/layout/IconVerticalSolidList"/>
    <dgm:cxn modelId="{9D7166FE-A0D6-447F-9410-6C4232BF9617}" srcId="{DD5E9DCE-0001-4F63-A863-A0E7DDD2E9FB}" destId="{2EA2DB96-C62C-485C-9501-BB9A7C37F77B}" srcOrd="1" destOrd="0" parTransId="{D0A515E7-0215-4D31-A7B0-1BDDE20A53F7}" sibTransId="{8135DEA6-44E0-4309-B5CD-49093B8668E4}"/>
    <dgm:cxn modelId="{1DCD2184-A7E8-4F30-A969-030F3A9A58DE}" type="presParOf" srcId="{9B9EA12D-7D6D-4A98-805C-4F48AE18C452}" destId="{B4BC49CF-C48D-4C77-8FFD-6A7EA013B67F}" srcOrd="0" destOrd="0" presId="urn:microsoft.com/office/officeart/2018/2/layout/IconVerticalSolidList"/>
    <dgm:cxn modelId="{019F413D-5FCF-468D-8788-4F0462FE793C}" type="presParOf" srcId="{B4BC49CF-C48D-4C77-8FFD-6A7EA013B67F}" destId="{E82D6086-0998-43DE-9F48-063BAAF23FF7}" srcOrd="0" destOrd="0" presId="urn:microsoft.com/office/officeart/2018/2/layout/IconVerticalSolidList"/>
    <dgm:cxn modelId="{99F50B8D-F7E6-46FE-BB7C-6D87D6F4ADBC}" type="presParOf" srcId="{B4BC49CF-C48D-4C77-8FFD-6A7EA013B67F}" destId="{93B4598B-8DB1-43E2-A995-ABB9D9C99381}" srcOrd="1" destOrd="0" presId="urn:microsoft.com/office/officeart/2018/2/layout/IconVerticalSolidList"/>
    <dgm:cxn modelId="{BCA351D0-851B-4087-984C-56A9BA4F7A64}" type="presParOf" srcId="{B4BC49CF-C48D-4C77-8FFD-6A7EA013B67F}" destId="{14D124C1-6EAB-48E4-BCF4-4F9E67470A0F}" srcOrd="2" destOrd="0" presId="urn:microsoft.com/office/officeart/2018/2/layout/IconVerticalSolidList"/>
    <dgm:cxn modelId="{C02B58FD-D9A7-42AC-9624-90B14740F5FA}" type="presParOf" srcId="{B4BC49CF-C48D-4C77-8FFD-6A7EA013B67F}" destId="{B0BC799A-E835-48E9-9665-F9AD2F9487F5}" srcOrd="3" destOrd="0" presId="urn:microsoft.com/office/officeart/2018/2/layout/IconVerticalSolidList"/>
    <dgm:cxn modelId="{8873F5FB-299C-4344-9AFB-EF39F445B7B4}" type="presParOf" srcId="{9B9EA12D-7D6D-4A98-805C-4F48AE18C452}" destId="{B37A2DE5-9CE1-41EB-A24E-B0B7704B31EA}" srcOrd="1" destOrd="0" presId="urn:microsoft.com/office/officeart/2018/2/layout/IconVerticalSolidList"/>
    <dgm:cxn modelId="{8B1A7478-BA75-4B2A-8644-2B281F40B919}" type="presParOf" srcId="{9B9EA12D-7D6D-4A98-805C-4F48AE18C452}" destId="{B872BAF0-33D6-4507-A0FB-9D6E448D5493}" srcOrd="2" destOrd="0" presId="urn:microsoft.com/office/officeart/2018/2/layout/IconVerticalSolidList"/>
    <dgm:cxn modelId="{D7B2F092-61C0-4F57-8187-3489FA665C36}" type="presParOf" srcId="{B872BAF0-33D6-4507-A0FB-9D6E448D5493}" destId="{AB4AE6DF-0E1D-4729-96F5-802C99489D00}" srcOrd="0" destOrd="0" presId="urn:microsoft.com/office/officeart/2018/2/layout/IconVerticalSolidList"/>
    <dgm:cxn modelId="{733F84D6-AAEA-4C11-8F9F-AB95BEF21C89}" type="presParOf" srcId="{B872BAF0-33D6-4507-A0FB-9D6E448D5493}" destId="{6EAB2A37-8FDB-40C0-BD0E-B6760CC93935}" srcOrd="1" destOrd="0" presId="urn:microsoft.com/office/officeart/2018/2/layout/IconVerticalSolidList"/>
    <dgm:cxn modelId="{9450DA1F-86F2-4C8B-A790-C63953DFC977}" type="presParOf" srcId="{B872BAF0-33D6-4507-A0FB-9D6E448D5493}" destId="{BCFB74EE-15E8-4673-BD38-00B9FFAB324C}" srcOrd="2" destOrd="0" presId="urn:microsoft.com/office/officeart/2018/2/layout/IconVerticalSolidList"/>
    <dgm:cxn modelId="{D5ACF34F-4671-4F52-877D-38C08CCBF0AD}" type="presParOf" srcId="{B872BAF0-33D6-4507-A0FB-9D6E448D5493}" destId="{7D85CC03-6560-4F8B-8809-5A3D33888E16}" srcOrd="3" destOrd="0" presId="urn:microsoft.com/office/officeart/2018/2/layout/IconVerticalSolidList"/>
    <dgm:cxn modelId="{581EA9D2-191A-4CF3-AE72-C179D3E3A050}" type="presParOf" srcId="{9B9EA12D-7D6D-4A98-805C-4F48AE18C452}" destId="{7D9ECB86-0E10-4F49-B724-BF1AB19772EC}" srcOrd="3" destOrd="0" presId="urn:microsoft.com/office/officeart/2018/2/layout/IconVerticalSolidList"/>
    <dgm:cxn modelId="{23FD052E-5527-4E0D-9048-06E5BF19F624}" type="presParOf" srcId="{9B9EA12D-7D6D-4A98-805C-4F48AE18C452}" destId="{18209B9D-E4DC-408D-85B7-330F9D2595BE}" srcOrd="4" destOrd="0" presId="urn:microsoft.com/office/officeart/2018/2/layout/IconVerticalSolidList"/>
    <dgm:cxn modelId="{CDA2ECC8-8F37-47ED-92A9-8E663FDFCE9D}" type="presParOf" srcId="{18209B9D-E4DC-408D-85B7-330F9D2595BE}" destId="{70AEFA2A-F350-47CA-A5C4-3309D5986924}" srcOrd="0" destOrd="0" presId="urn:microsoft.com/office/officeart/2018/2/layout/IconVerticalSolidList"/>
    <dgm:cxn modelId="{AA084981-9DFE-4C41-8380-6160FAF5A72B}" type="presParOf" srcId="{18209B9D-E4DC-408D-85B7-330F9D2595BE}" destId="{376E6015-3A49-49D8-99B4-625E35B57E44}" srcOrd="1" destOrd="0" presId="urn:microsoft.com/office/officeart/2018/2/layout/IconVerticalSolidList"/>
    <dgm:cxn modelId="{1FA25D0A-E078-40BD-A7EA-6CC3FA3349DC}" type="presParOf" srcId="{18209B9D-E4DC-408D-85B7-330F9D2595BE}" destId="{795C5E07-3A35-41F8-A2C2-06AB2184A443}" srcOrd="2" destOrd="0" presId="urn:microsoft.com/office/officeart/2018/2/layout/IconVerticalSolidList"/>
    <dgm:cxn modelId="{84269ACE-F85B-4EFE-B951-94999582E8A9}" type="presParOf" srcId="{18209B9D-E4DC-408D-85B7-330F9D2595BE}" destId="{3A5B911C-BC3E-4DA4-A82F-4F3F7C111202}" srcOrd="3" destOrd="0" presId="urn:microsoft.com/office/officeart/2018/2/layout/IconVerticalSolidList"/>
    <dgm:cxn modelId="{3143AC13-3120-41B2-A032-FFFDDAEE00F1}" type="presParOf" srcId="{9B9EA12D-7D6D-4A98-805C-4F48AE18C452}" destId="{33F74610-7934-4D99-9A9D-D12F0B8A4205}" srcOrd="5" destOrd="0" presId="urn:microsoft.com/office/officeart/2018/2/layout/IconVerticalSolidList"/>
    <dgm:cxn modelId="{1C8D577A-F01F-422C-ADC0-FA429C800E11}" type="presParOf" srcId="{9B9EA12D-7D6D-4A98-805C-4F48AE18C452}" destId="{D769B369-1FB8-412B-B726-A34F155DCADF}" srcOrd="6" destOrd="0" presId="urn:microsoft.com/office/officeart/2018/2/layout/IconVerticalSolidList"/>
    <dgm:cxn modelId="{47AEAC73-1A95-4072-980C-16FC0A98D434}" type="presParOf" srcId="{D769B369-1FB8-412B-B726-A34F155DCADF}" destId="{02695E60-3126-4B8F-A859-A4FC36ACD531}" srcOrd="0" destOrd="0" presId="urn:microsoft.com/office/officeart/2018/2/layout/IconVerticalSolidList"/>
    <dgm:cxn modelId="{F7CE86BA-5D93-4CEF-8306-DAD932D4B2D7}" type="presParOf" srcId="{D769B369-1FB8-412B-B726-A34F155DCADF}" destId="{066B0476-718D-4838-9A24-2EBDADEC420F}" srcOrd="1" destOrd="0" presId="urn:microsoft.com/office/officeart/2018/2/layout/IconVerticalSolidList"/>
    <dgm:cxn modelId="{380596D7-1782-4DE2-BE8D-244E19D5E973}" type="presParOf" srcId="{D769B369-1FB8-412B-B726-A34F155DCADF}" destId="{CF2E8121-0FBA-4B69-9876-DEC11D9C01E9}" srcOrd="2" destOrd="0" presId="urn:microsoft.com/office/officeart/2018/2/layout/IconVerticalSolidList"/>
    <dgm:cxn modelId="{1FD89A43-393E-4CA5-BAAD-8F58DA78FC62}" type="presParOf" srcId="{D769B369-1FB8-412B-B726-A34F155DCADF}" destId="{9582369A-1AA6-4469-A0F5-A751C85B32BA}" srcOrd="3" destOrd="0" presId="urn:microsoft.com/office/officeart/2018/2/layout/IconVerticalSolidList"/>
    <dgm:cxn modelId="{BD4DEB88-6705-4597-9CAC-12475DF83017}" type="presParOf" srcId="{9B9EA12D-7D6D-4A98-805C-4F48AE18C452}" destId="{C4F24795-C370-41A3-B61B-AF02D11D5079}" srcOrd="7" destOrd="0" presId="urn:microsoft.com/office/officeart/2018/2/layout/IconVerticalSolidList"/>
    <dgm:cxn modelId="{F88070A9-4CA4-4B79-BD6B-25F57A30962E}" type="presParOf" srcId="{9B9EA12D-7D6D-4A98-805C-4F48AE18C452}" destId="{B205028F-207B-476E-AFAF-B8B896007950}" srcOrd="8" destOrd="0" presId="urn:microsoft.com/office/officeart/2018/2/layout/IconVerticalSolidList"/>
    <dgm:cxn modelId="{E6B422FD-792D-4A53-BCC0-CE18851F4618}" type="presParOf" srcId="{B205028F-207B-476E-AFAF-B8B896007950}" destId="{21D9A8ED-0A84-4BD7-B627-7AB6F745251B}" srcOrd="0" destOrd="0" presId="urn:microsoft.com/office/officeart/2018/2/layout/IconVerticalSolidList"/>
    <dgm:cxn modelId="{44097DC0-7F20-4FEE-947D-55F2F2C25EAD}" type="presParOf" srcId="{B205028F-207B-476E-AFAF-B8B896007950}" destId="{87E09EBD-05F6-43EA-95BE-2CC150D20F10}" srcOrd="1" destOrd="0" presId="urn:microsoft.com/office/officeart/2018/2/layout/IconVerticalSolidList"/>
    <dgm:cxn modelId="{890787B8-F23C-483E-8D87-5BAC8DF8D43A}" type="presParOf" srcId="{B205028F-207B-476E-AFAF-B8B896007950}" destId="{76D7752F-A51C-4ADE-A75A-134D5E2BD7D9}" srcOrd="2" destOrd="0" presId="urn:microsoft.com/office/officeart/2018/2/layout/IconVerticalSolidList"/>
    <dgm:cxn modelId="{1C2D1020-A4C2-4EE5-9ACB-D05D573C31F7}" type="presParOf" srcId="{B205028F-207B-476E-AFAF-B8B896007950}" destId="{1A4D649E-3999-4901-ACFF-EAB3238D048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2B92C17-B44B-4E50-A5C5-6BC8CFA6FD3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CDA886-CA3E-446F-B318-7A2E58F3A27B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b="0" i="0">
              <a:solidFill>
                <a:schemeClr val="bg1"/>
              </a:solidFill>
            </a:rPr>
            <a:t>Puede considerarse una estrategia </a:t>
          </a:r>
          <a:r>
            <a:rPr lang="es-MX" b="1" i="0">
              <a:solidFill>
                <a:schemeClr val="bg1"/>
              </a:solidFill>
            </a:rPr>
            <a:t>invasiva.</a:t>
          </a:r>
          <a:endParaRPr lang="en-US">
            <a:solidFill>
              <a:schemeClr val="bg1"/>
            </a:solidFill>
          </a:endParaRPr>
        </a:p>
      </dgm:t>
    </dgm:pt>
    <dgm:pt modelId="{F06832B9-52CF-45FD-A6F4-C12B5AAEC841}" type="parTrans" cxnId="{D42B8C29-ED38-4295-B522-2A83F5E5AA7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09442E8-3CBC-43AA-8655-0C654327AE35}" type="sibTrans" cxnId="{D42B8C29-ED38-4295-B522-2A83F5E5AA7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170E19B-03CF-49CE-87C6-1794E149C1FE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b="0" i="0">
              <a:solidFill>
                <a:schemeClr val="bg1"/>
              </a:solidFill>
            </a:rPr>
            <a:t>Mayor rechazo de los clientes si no se realiza de manera adecuada.</a:t>
          </a:r>
          <a:endParaRPr lang="en-US">
            <a:solidFill>
              <a:schemeClr val="bg1"/>
            </a:solidFill>
          </a:endParaRPr>
        </a:p>
      </dgm:t>
    </dgm:pt>
    <dgm:pt modelId="{9DE860D7-1107-4ECA-B575-91E7EDC01A47}" type="parTrans" cxnId="{EAFD0596-F087-482C-B9A8-90D06C3BBAE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B7B058B-8416-4250-AB74-F4CCB5371003}" type="sibTrans" cxnId="{EAFD0596-F087-482C-B9A8-90D06C3BBAE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A1D71E9-F44F-4B20-97A6-FD1983BD30E0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b="0" i="0">
              <a:solidFill>
                <a:schemeClr val="bg1"/>
              </a:solidFill>
            </a:rPr>
            <a:t>Puede generar una imagen negativa de la marca.</a:t>
          </a:r>
          <a:endParaRPr lang="en-US">
            <a:solidFill>
              <a:schemeClr val="bg1"/>
            </a:solidFill>
          </a:endParaRPr>
        </a:p>
      </dgm:t>
    </dgm:pt>
    <dgm:pt modelId="{FD2539D8-D629-4B04-8BE0-698DD54D82AD}" type="parTrans" cxnId="{F6D4DF00-9A56-45F0-82CD-6843459809A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D10A80F-306C-41E7-AD6F-98AFDEC70CB0}" type="sibTrans" cxnId="{F6D4DF00-9A56-45F0-82CD-6843459809A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0D6C7C3-ABE7-4A44-9234-B6C4E286EACE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b="0" i="0">
              <a:solidFill>
                <a:schemeClr val="bg1"/>
              </a:solidFill>
            </a:rPr>
            <a:t>Enfrenta una gran competencia porque es muy utilizado.</a:t>
          </a:r>
          <a:endParaRPr lang="en-US">
            <a:solidFill>
              <a:schemeClr val="bg1"/>
            </a:solidFill>
          </a:endParaRPr>
        </a:p>
      </dgm:t>
    </dgm:pt>
    <dgm:pt modelId="{B1597750-AB47-41FF-AC0B-F38F26A53B7D}" type="parTrans" cxnId="{E2968F37-87B6-4DB9-B1E6-1DBC994B50B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37ADF60-5BBA-4D82-BFB8-B17D2A96E133}" type="sibTrans" cxnId="{E2968F37-87B6-4DB9-B1E6-1DBC994B50B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19F387F-D6C8-44B8-8B17-15FDE943D5DA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b="0" i="0">
              <a:solidFill>
                <a:schemeClr val="bg1"/>
              </a:solidFill>
            </a:rPr>
            <a:t>Dificultad para llegar a ciertos públicos.</a:t>
          </a:r>
          <a:endParaRPr lang="en-US">
            <a:solidFill>
              <a:schemeClr val="bg1"/>
            </a:solidFill>
          </a:endParaRPr>
        </a:p>
      </dgm:t>
    </dgm:pt>
    <dgm:pt modelId="{6F7302A3-3EEB-4D8F-9622-2CEE083B3977}" type="parTrans" cxnId="{67A625FB-9464-44AD-AE18-906585B35E1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77FF95C-32F7-4490-8324-B6C65F7FAF32}" type="sibTrans" cxnId="{67A625FB-9464-44AD-AE18-906585B35E1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BAF7C92-BEBD-4A75-B1A4-BC5D4F831787}" type="pres">
      <dgm:prSet presAssocID="{E2B92C17-B44B-4E50-A5C5-6BC8CFA6FD35}" presName="root" presStyleCnt="0">
        <dgm:presLayoutVars>
          <dgm:dir/>
          <dgm:resizeHandles val="exact"/>
        </dgm:presLayoutVars>
      </dgm:prSet>
      <dgm:spPr/>
    </dgm:pt>
    <dgm:pt modelId="{86F1B691-278A-4B98-B626-A6560B80515A}" type="pres">
      <dgm:prSet presAssocID="{F7CDA886-CA3E-446F-B318-7A2E58F3A27B}" presName="compNode" presStyleCnt="0"/>
      <dgm:spPr/>
    </dgm:pt>
    <dgm:pt modelId="{8BAA75C8-FF87-45A0-9D88-5E3CBF94E4F0}" type="pres">
      <dgm:prSet presAssocID="{F7CDA886-CA3E-446F-B318-7A2E58F3A27B}" presName="bgRect" presStyleLbl="bgShp" presStyleIdx="0" presStyleCnt="5"/>
      <dgm:spPr/>
    </dgm:pt>
    <dgm:pt modelId="{06919A01-5BE1-4E1D-8C1E-EC464D3F014D}" type="pres">
      <dgm:prSet presAssocID="{F7CDA886-CA3E-446F-B318-7A2E58F3A27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dy bug"/>
        </a:ext>
      </dgm:extLst>
    </dgm:pt>
    <dgm:pt modelId="{690D0206-CFF6-44DE-9D73-8A11C806E4EF}" type="pres">
      <dgm:prSet presAssocID="{F7CDA886-CA3E-446F-B318-7A2E58F3A27B}" presName="spaceRect" presStyleCnt="0"/>
      <dgm:spPr/>
    </dgm:pt>
    <dgm:pt modelId="{33991D08-5386-472A-8E5E-06FB7CE69472}" type="pres">
      <dgm:prSet presAssocID="{F7CDA886-CA3E-446F-B318-7A2E58F3A27B}" presName="parTx" presStyleLbl="revTx" presStyleIdx="0" presStyleCnt="5">
        <dgm:presLayoutVars>
          <dgm:chMax val="0"/>
          <dgm:chPref val="0"/>
        </dgm:presLayoutVars>
      </dgm:prSet>
      <dgm:spPr/>
    </dgm:pt>
    <dgm:pt modelId="{CE3FC8BB-F6B0-4E3E-AD8A-C9A5DB8A31D7}" type="pres">
      <dgm:prSet presAssocID="{509442E8-3CBC-43AA-8655-0C654327AE35}" presName="sibTrans" presStyleCnt="0"/>
      <dgm:spPr/>
    </dgm:pt>
    <dgm:pt modelId="{5D3E15CA-98FC-45A0-9422-994EE8307E99}" type="pres">
      <dgm:prSet presAssocID="{A170E19B-03CF-49CE-87C6-1794E149C1FE}" presName="compNode" presStyleCnt="0"/>
      <dgm:spPr/>
    </dgm:pt>
    <dgm:pt modelId="{4824A265-29E1-4E2A-8495-651B7153D827}" type="pres">
      <dgm:prSet presAssocID="{A170E19B-03CF-49CE-87C6-1794E149C1FE}" presName="bgRect" presStyleLbl="bgShp" presStyleIdx="1" presStyleCnt="5"/>
      <dgm:spPr/>
    </dgm:pt>
    <dgm:pt modelId="{D2BB678B-485F-4425-A0F6-3A2FB4357D8E}" type="pres">
      <dgm:prSet presAssocID="{A170E19B-03CF-49CE-87C6-1794E149C1F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rritante"/>
        </a:ext>
      </dgm:extLst>
    </dgm:pt>
    <dgm:pt modelId="{7BD6BB64-B954-444A-BD7A-9555EF52D5DF}" type="pres">
      <dgm:prSet presAssocID="{A170E19B-03CF-49CE-87C6-1794E149C1FE}" presName="spaceRect" presStyleCnt="0"/>
      <dgm:spPr/>
    </dgm:pt>
    <dgm:pt modelId="{8EAAD878-C22D-4DBB-8360-4B1F2BA6612B}" type="pres">
      <dgm:prSet presAssocID="{A170E19B-03CF-49CE-87C6-1794E149C1FE}" presName="parTx" presStyleLbl="revTx" presStyleIdx="1" presStyleCnt="5">
        <dgm:presLayoutVars>
          <dgm:chMax val="0"/>
          <dgm:chPref val="0"/>
        </dgm:presLayoutVars>
      </dgm:prSet>
      <dgm:spPr/>
    </dgm:pt>
    <dgm:pt modelId="{EC8B3D48-F3D0-4F3B-9AB5-0F3D768C21D2}" type="pres">
      <dgm:prSet presAssocID="{7B7B058B-8416-4250-AB74-F4CCB5371003}" presName="sibTrans" presStyleCnt="0"/>
      <dgm:spPr/>
    </dgm:pt>
    <dgm:pt modelId="{A0C37D02-D0A8-4051-A4BD-66A57D3DE19B}" type="pres">
      <dgm:prSet presAssocID="{9A1D71E9-F44F-4B20-97A6-FD1983BD30E0}" presName="compNode" presStyleCnt="0"/>
      <dgm:spPr/>
    </dgm:pt>
    <dgm:pt modelId="{8A37074F-C601-4AAF-A8CD-DA46E6481A21}" type="pres">
      <dgm:prSet presAssocID="{9A1D71E9-F44F-4B20-97A6-FD1983BD30E0}" presName="bgRect" presStyleLbl="bgShp" presStyleIdx="2" presStyleCnt="5"/>
      <dgm:spPr/>
    </dgm:pt>
    <dgm:pt modelId="{53238300-40F2-4080-8EEF-382F20770D59}" type="pres">
      <dgm:prSet presAssocID="{9A1D71E9-F44F-4B20-97A6-FD1983BD30E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blicidad"/>
        </a:ext>
      </dgm:extLst>
    </dgm:pt>
    <dgm:pt modelId="{6043F2AC-D132-4FAB-A0AC-FD03D146B449}" type="pres">
      <dgm:prSet presAssocID="{9A1D71E9-F44F-4B20-97A6-FD1983BD30E0}" presName="spaceRect" presStyleCnt="0"/>
      <dgm:spPr/>
    </dgm:pt>
    <dgm:pt modelId="{85975158-DB30-4314-96F2-AA93F5A3D9B6}" type="pres">
      <dgm:prSet presAssocID="{9A1D71E9-F44F-4B20-97A6-FD1983BD30E0}" presName="parTx" presStyleLbl="revTx" presStyleIdx="2" presStyleCnt="5">
        <dgm:presLayoutVars>
          <dgm:chMax val="0"/>
          <dgm:chPref val="0"/>
        </dgm:presLayoutVars>
      </dgm:prSet>
      <dgm:spPr/>
    </dgm:pt>
    <dgm:pt modelId="{0365C36A-25FE-4DC0-A64C-9A28809C0705}" type="pres">
      <dgm:prSet presAssocID="{2D10A80F-306C-41E7-AD6F-98AFDEC70CB0}" presName="sibTrans" presStyleCnt="0"/>
      <dgm:spPr/>
    </dgm:pt>
    <dgm:pt modelId="{6161780A-6922-41B8-9EF8-2F12A95AC413}" type="pres">
      <dgm:prSet presAssocID="{70D6C7C3-ABE7-4A44-9234-B6C4E286EACE}" presName="compNode" presStyleCnt="0"/>
      <dgm:spPr/>
    </dgm:pt>
    <dgm:pt modelId="{F184FA0E-FF37-4BB0-B617-7D0AF405F5AD}" type="pres">
      <dgm:prSet presAssocID="{70D6C7C3-ABE7-4A44-9234-B6C4E286EACE}" presName="bgRect" presStyleLbl="bgShp" presStyleIdx="3" presStyleCnt="5"/>
      <dgm:spPr/>
    </dgm:pt>
    <dgm:pt modelId="{27D70B97-837C-42BD-AC67-41470BEDFFE0}" type="pres">
      <dgm:prSet presAssocID="{70D6C7C3-ABE7-4A44-9234-B6C4E286EAC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dio"/>
        </a:ext>
      </dgm:extLst>
    </dgm:pt>
    <dgm:pt modelId="{014A35A7-99EE-4E38-9F1D-7E4057611872}" type="pres">
      <dgm:prSet presAssocID="{70D6C7C3-ABE7-4A44-9234-B6C4E286EACE}" presName="spaceRect" presStyleCnt="0"/>
      <dgm:spPr/>
    </dgm:pt>
    <dgm:pt modelId="{68B794AA-0E74-4325-A3DA-4C82E2E6B86B}" type="pres">
      <dgm:prSet presAssocID="{70D6C7C3-ABE7-4A44-9234-B6C4E286EACE}" presName="parTx" presStyleLbl="revTx" presStyleIdx="3" presStyleCnt="5">
        <dgm:presLayoutVars>
          <dgm:chMax val="0"/>
          <dgm:chPref val="0"/>
        </dgm:presLayoutVars>
      </dgm:prSet>
      <dgm:spPr/>
    </dgm:pt>
    <dgm:pt modelId="{8858E952-C220-4588-93D3-39D679EAB7F4}" type="pres">
      <dgm:prSet presAssocID="{437ADF60-5BBA-4D82-BFB8-B17D2A96E133}" presName="sibTrans" presStyleCnt="0"/>
      <dgm:spPr/>
    </dgm:pt>
    <dgm:pt modelId="{6DBA214A-CDE2-4E26-8242-DE99900DAAC1}" type="pres">
      <dgm:prSet presAssocID="{719F387F-D6C8-44B8-8B17-15FDE943D5DA}" presName="compNode" presStyleCnt="0"/>
      <dgm:spPr/>
    </dgm:pt>
    <dgm:pt modelId="{B977D6E4-1155-4A0B-BBB0-FFC3899DF5A2}" type="pres">
      <dgm:prSet presAssocID="{719F387F-D6C8-44B8-8B17-15FDE943D5DA}" presName="bgRect" presStyleLbl="bgShp" presStyleIdx="4" presStyleCnt="5"/>
      <dgm:spPr/>
    </dgm:pt>
    <dgm:pt modelId="{9A37C8AB-E688-4714-A40F-8940AE74544B}" type="pres">
      <dgm:prSet presAssocID="{719F387F-D6C8-44B8-8B17-15FDE943D5D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3A48DBE6-7A32-4574-A1F0-F4C9E5F0D936}" type="pres">
      <dgm:prSet presAssocID="{719F387F-D6C8-44B8-8B17-15FDE943D5DA}" presName="spaceRect" presStyleCnt="0"/>
      <dgm:spPr/>
    </dgm:pt>
    <dgm:pt modelId="{A76D1A0E-3892-487B-BF2C-C5A3B0B49C98}" type="pres">
      <dgm:prSet presAssocID="{719F387F-D6C8-44B8-8B17-15FDE943D5D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6D4DF00-9A56-45F0-82CD-6843459809A8}" srcId="{E2B92C17-B44B-4E50-A5C5-6BC8CFA6FD35}" destId="{9A1D71E9-F44F-4B20-97A6-FD1983BD30E0}" srcOrd="2" destOrd="0" parTransId="{FD2539D8-D629-4B04-8BE0-698DD54D82AD}" sibTransId="{2D10A80F-306C-41E7-AD6F-98AFDEC70CB0}"/>
    <dgm:cxn modelId="{D42B8C29-ED38-4295-B522-2A83F5E5AA70}" srcId="{E2B92C17-B44B-4E50-A5C5-6BC8CFA6FD35}" destId="{F7CDA886-CA3E-446F-B318-7A2E58F3A27B}" srcOrd="0" destOrd="0" parTransId="{F06832B9-52CF-45FD-A6F4-C12B5AAEC841}" sibTransId="{509442E8-3CBC-43AA-8655-0C654327AE35}"/>
    <dgm:cxn modelId="{C28DF036-A828-4E8A-A356-425B53055709}" type="presOf" srcId="{719F387F-D6C8-44B8-8B17-15FDE943D5DA}" destId="{A76D1A0E-3892-487B-BF2C-C5A3B0B49C98}" srcOrd="0" destOrd="0" presId="urn:microsoft.com/office/officeart/2018/2/layout/IconVerticalSolidList"/>
    <dgm:cxn modelId="{E2968F37-87B6-4DB9-B1E6-1DBC994B50B1}" srcId="{E2B92C17-B44B-4E50-A5C5-6BC8CFA6FD35}" destId="{70D6C7C3-ABE7-4A44-9234-B6C4E286EACE}" srcOrd="3" destOrd="0" parTransId="{B1597750-AB47-41FF-AC0B-F38F26A53B7D}" sibTransId="{437ADF60-5BBA-4D82-BFB8-B17D2A96E133}"/>
    <dgm:cxn modelId="{42078857-5682-4E09-8F5D-6657579D2B11}" type="presOf" srcId="{A170E19B-03CF-49CE-87C6-1794E149C1FE}" destId="{8EAAD878-C22D-4DBB-8360-4B1F2BA6612B}" srcOrd="0" destOrd="0" presId="urn:microsoft.com/office/officeart/2018/2/layout/IconVerticalSolidList"/>
    <dgm:cxn modelId="{2828197B-2873-495E-9401-FB71872A9297}" type="presOf" srcId="{9A1D71E9-F44F-4B20-97A6-FD1983BD30E0}" destId="{85975158-DB30-4314-96F2-AA93F5A3D9B6}" srcOrd="0" destOrd="0" presId="urn:microsoft.com/office/officeart/2018/2/layout/IconVerticalSolidList"/>
    <dgm:cxn modelId="{EAFD0596-F087-482C-B9A8-90D06C3BBAE6}" srcId="{E2B92C17-B44B-4E50-A5C5-6BC8CFA6FD35}" destId="{A170E19B-03CF-49CE-87C6-1794E149C1FE}" srcOrd="1" destOrd="0" parTransId="{9DE860D7-1107-4ECA-B575-91E7EDC01A47}" sibTransId="{7B7B058B-8416-4250-AB74-F4CCB5371003}"/>
    <dgm:cxn modelId="{18E9EAB5-63F4-469E-91F5-9ED81B576CC5}" type="presOf" srcId="{F7CDA886-CA3E-446F-B318-7A2E58F3A27B}" destId="{33991D08-5386-472A-8E5E-06FB7CE69472}" srcOrd="0" destOrd="0" presId="urn:microsoft.com/office/officeart/2018/2/layout/IconVerticalSolidList"/>
    <dgm:cxn modelId="{B0E93FBA-CA53-46D5-B2D6-383DE0EE343A}" type="presOf" srcId="{E2B92C17-B44B-4E50-A5C5-6BC8CFA6FD35}" destId="{2BAF7C92-BEBD-4A75-B1A4-BC5D4F831787}" srcOrd="0" destOrd="0" presId="urn:microsoft.com/office/officeart/2018/2/layout/IconVerticalSolidList"/>
    <dgm:cxn modelId="{F48C56DF-476C-45F6-A879-841267549DC7}" type="presOf" srcId="{70D6C7C3-ABE7-4A44-9234-B6C4E286EACE}" destId="{68B794AA-0E74-4325-A3DA-4C82E2E6B86B}" srcOrd="0" destOrd="0" presId="urn:microsoft.com/office/officeart/2018/2/layout/IconVerticalSolidList"/>
    <dgm:cxn modelId="{67A625FB-9464-44AD-AE18-906585B35E12}" srcId="{E2B92C17-B44B-4E50-A5C5-6BC8CFA6FD35}" destId="{719F387F-D6C8-44B8-8B17-15FDE943D5DA}" srcOrd="4" destOrd="0" parTransId="{6F7302A3-3EEB-4D8F-9622-2CEE083B3977}" sibTransId="{A77FF95C-32F7-4490-8324-B6C65F7FAF32}"/>
    <dgm:cxn modelId="{0FBE9968-8072-4071-8FA6-DC05273BFE04}" type="presParOf" srcId="{2BAF7C92-BEBD-4A75-B1A4-BC5D4F831787}" destId="{86F1B691-278A-4B98-B626-A6560B80515A}" srcOrd="0" destOrd="0" presId="urn:microsoft.com/office/officeart/2018/2/layout/IconVerticalSolidList"/>
    <dgm:cxn modelId="{B97C8DDE-3055-4019-95A8-7975B4CA9B28}" type="presParOf" srcId="{86F1B691-278A-4B98-B626-A6560B80515A}" destId="{8BAA75C8-FF87-45A0-9D88-5E3CBF94E4F0}" srcOrd="0" destOrd="0" presId="urn:microsoft.com/office/officeart/2018/2/layout/IconVerticalSolidList"/>
    <dgm:cxn modelId="{00B13311-BAA5-45A7-AED7-32348BC009AA}" type="presParOf" srcId="{86F1B691-278A-4B98-B626-A6560B80515A}" destId="{06919A01-5BE1-4E1D-8C1E-EC464D3F014D}" srcOrd="1" destOrd="0" presId="urn:microsoft.com/office/officeart/2018/2/layout/IconVerticalSolidList"/>
    <dgm:cxn modelId="{B5D73F4A-3EB8-4BD3-86B3-91D072F88157}" type="presParOf" srcId="{86F1B691-278A-4B98-B626-A6560B80515A}" destId="{690D0206-CFF6-44DE-9D73-8A11C806E4EF}" srcOrd="2" destOrd="0" presId="urn:microsoft.com/office/officeart/2018/2/layout/IconVerticalSolidList"/>
    <dgm:cxn modelId="{87F44488-FA54-49E8-95FF-8292C9DDCC71}" type="presParOf" srcId="{86F1B691-278A-4B98-B626-A6560B80515A}" destId="{33991D08-5386-472A-8E5E-06FB7CE69472}" srcOrd="3" destOrd="0" presId="urn:microsoft.com/office/officeart/2018/2/layout/IconVerticalSolidList"/>
    <dgm:cxn modelId="{A2BB9303-EF13-48BB-87FD-270F2EAF8F96}" type="presParOf" srcId="{2BAF7C92-BEBD-4A75-B1A4-BC5D4F831787}" destId="{CE3FC8BB-F6B0-4E3E-AD8A-C9A5DB8A31D7}" srcOrd="1" destOrd="0" presId="urn:microsoft.com/office/officeart/2018/2/layout/IconVerticalSolidList"/>
    <dgm:cxn modelId="{E3FA8165-98B9-4B33-B7BC-A798D4FE894A}" type="presParOf" srcId="{2BAF7C92-BEBD-4A75-B1A4-BC5D4F831787}" destId="{5D3E15CA-98FC-45A0-9422-994EE8307E99}" srcOrd="2" destOrd="0" presId="urn:microsoft.com/office/officeart/2018/2/layout/IconVerticalSolidList"/>
    <dgm:cxn modelId="{96832F17-A16C-4788-99BF-4C0B8C6A5CF2}" type="presParOf" srcId="{5D3E15CA-98FC-45A0-9422-994EE8307E99}" destId="{4824A265-29E1-4E2A-8495-651B7153D827}" srcOrd="0" destOrd="0" presId="urn:microsoft.com/office/officeart/2018/2/layout/IconVerticalSolidList"/>
    <dgm:cxn modelId="{7838CD05-706B-488E-8317-E65EF7B73A5D}" type="presParOf" srcId="{5D3E15CA-98FC-45A0-9422-994EE8307E99}" destId="{D2BB678B-485F-4425-A0F6-3A2FB4357D8E}" srcOrd="1" destOrd="0" presId="urn:microsoft.com/office/officeart/2018/2/layout/IconVerticalSolidList"/>
    <dgm:cxn modelId="{FBB37B66-1756-43AE-9095-9C6907372FC9}" type="presParOf" srcId="{5D3E15CA-98FC-45A0-9422-994EE8307E99}" destId="{7BD6BB64-B954-444A-BD7A-9555EF52D5DF}" srcOrd="2" destOrd="0" presId="urn:microsoft.com/office/officeart/2018/2/layout/IconVerticalSolidList"/>
    <dgm:cxn modelId="{2ADB6C34-8843-4D9D-9B42-F4CE0C9AE91F}" type="presParOf" srcId="{5D3E15CA-98FC-45A0-9422-994EE8307E99}" destId="{8EAAD878-C22D-4DBB-8360-4B1F2BA6612B}" srcOrd="3" destOrd="0" presId="urn:microsoft.com/office/officeart/2018/2/layout/IconVerticalSolidList"/>
    <dgm:cxn modelId="{6354D7B7-F13B-49BC-BBF7-A63DB86A5598}" type="presParOf" srcId="{2BAF7C92-BEBD-4A75-B1A4-BC5D4F831787}" destId="{EC8B3D48-F3D0-4F3B-9AB5-0F3D768C21D2}" srcOrd="3" destOrd="0" presId="urn:microsoft.com/office/officeart/2018/2/layout/IconVerticalSolidList"/>
    <dgm:cxn modelId="{8CDFD94E-67EE-41BD-9487-8CD59E50DD66}" type="presParOf" srcId="{2BAF7C92-BEBD-4A75-B1A4-BC5D4F831787}" destId="{A0C37D02-D0A8-4051-A4BD-66A57D3DE19B}" srcOrd="4" destOrd="0" presId="urn:microsoft.com/office/officeart/2018/2/layout/IconVerticalSolidList"/>
    <dgm:cxn modelId="{C6C5A70B-F01D-49EE-9937-2D31924BE35F}" type="presParOf" srcId="{A0C37D02-D0A8-4051-A4BD-66A57D3DE19B}" destId="{8A37074F-C601-4AAF-A8CD-DA46E6481A21}" srcOrd="0" destOrd="0" presId="urn:microsoft.com/office/officeart/2018/2/layout/IconVerticalSolidList"/>
    <dgm:cxn modelId="{93B9C231-FD80-48CE-9884-3739B2531DC3}" type="presParOf" srcId="{A0C37D02-D0A8-4051-A4BD-66A57D3DE19B}" destId="{53238300-40F2-4080-8EEF-382F20770D59}" srcOrd="1" destOrd="0" presId="urn:microsoft.com/office/officeart/2018/2/layout/IconVerticalSolidList"/>
    <dgm:cxn modelId="{FAB65F8F-269B-473F-9FD9-B90A703F8C71}" type="presParOf" srcId="{A0C37D02-D0A8-4051-A4BD-66A57D3DE19B}" destId="{6043F2AC-D132-4FAB-A0AC-FD03D146B449}" srcOrd="2" destOrd="0" presId="urn:microsoft.com/office/officeart/2018/2/layout/IconVerticalSolidList"/>
    <dgm:cxn modelId="{A781C41F-FD66-4952-B4BF-327E8510E6A0}" type="presParOf" srcId="{A0C37D02-D0A8-4051-A4BD-66A57D3DE19B}" destId="{85975158-DB30-4314-96F2-AA93F5A3D9B6}" srcOrd="3" destOrd="0" presId="urn:microsoft.com/office/officeart/2018/2/layout/IconVerticalSolidList"/>
    <dgm:cxn modelId="{5F857712-B4BB-487B-A29D-A1BF03A0F59C}" type="presParOf" srcId="{2BAF7C92-BEBD-4A75-B1A4-BC5D4F831787}" destId="{0365C36A-25FE-4DC0-A64C-9A28809C0705}" srcOrd="5" destOrd="0" presId="urn:microsoft.com/office/officeart/2018/2/layout/IconVerticalSolidList"/>
    <dgm:cxn modelId="{9BE511EA-00D5-4B5E-8783-60AFDC19B3FD}" type="presParOf" srcId="{2BAF7C92-BEBD-4A75-B1A4-BC5D4F831787}" destId="{6161780A-6922-41B8-9EF8-2F12A95AC413}" srcOrd="6" destOrd="0" presId="urn:microsoft.com/office/officeart/2018/2/layout/IconVerticalSolidList"/>
    <dgm:cxn modelId="{E9661F0D-A171-4C5B-9E1F-9A056531B165}" type="presParOf" srcId="{6161780A-6922-41B8-9EF8-2F12A95AC413}" destId="{F184FA0E-FF37-4BB0-B617-7D0AF405F5AD}" srcOrd="0" destOrd="0" presId="urn:microsoft.com/office/officeart/2018/2/layout/IconVerticalSolidList"/>
    <dgm:cxn modelId="{4859508C-6732-44ED-A3AB-DC681F3F5756}" type="presParOf" srcId="{6161780A-6922-41B8-9EF8-2F12A95AC413}" destId="{27D70B97-837C-42BD-AC67-41470BEDFFE0}" srcOrd="1" destOrd="0" presId="urn:microsoft.com/office/officeart/2018/2/layout/IconVerticalSolidList"/>
    <dgm:cxn modelId="{9DE6964A-7A48-4298-9444-B96CAB7F91B3}" type="presParOf" srcId="{6161780A-6922-41B8-9EF8-2F12A95AC413}" destId="{014A35A7-99EE-4E38-9F1D-7E4057611872}" srcOrd="2" destOrd="0" presId="urn:microsoft.com/office/officeart/2018/2/layout/IconVerticalSolidList"/>
    <dgm:cxn modelId="{7D8054A6-3FDB-495C-A8C9-29D7798230B3}" type="presParOf" srcId="{6161780A-6922-41B8-9EF8-2F12A95AC413}" destId="{68B794AA-0E74-4325-A3DA-4C82E2E6B86B}" srcOrd="3" destOrd="0" presId="urn:microsoft.com/office/officeart/2018/2/layout/IconVerticalSolidList"/>
    <dgm:cxn modelId="{3A6F4BD4-0A92-4F0E-BBE2-53B584AED9D9}" type="presParOf" srcId="{2BAF7C92-BEBD-4A75-B1A4-BC5D4F831787}" destId="{8858E952-C220-4588-93D3-39D679EAB7F4}" srcOrd="7" destOrd="0" presId="urn:microsoft.com/office/officeart/2018/2/layout/IconVerticalSolidList"/>
    <dgm:cxn modelId="{1BF7905C-E120-41A6-8532-009D1BF01F47}" type="presParOf" srcId="{2BAF7C92-BEBD-4A75-B1A4-BC5D4F831787}" destId="{6DBA214A-CDE2-4E26-8242-DE99900DAAC1}" srcOrd="8" destOrd="0" presId="urn:microsoft.com/office/officeart/2018/2/layout/IconVerticalSolidList"/>
    <dgm:cxn modelId="{7C3A42A9-2979-4106-9933-6B24F2C63EED}" type="presParOf" srcId="{6DBA214A-CDE2-4E26-8242-DE99900DAAC1}" destId="{B977D6E4-1155-4A0B-BBB0-FFC3899DF5A2}" srcOrd="0" destOrd="0" presId="urn:microsoft.com/office/officeart/2018/2/layout/IconVerticalSolidList"/>
    <dgm:cxn modelId="{530B132B-0584-4094-B3AE-20E3EDFCEE35}" type="presParOf" srcId="{6DBA214A-CDE2-4E26-8242-DE99900DAAC1}" destId="{9A37C8AB-E688-4714-A40F-8940AE74544B}" srcOrd="1" destOrd="0" presId="urn:microsoft.com/office/officeart/2018/2/layout/IconVerticalSolidList"/>
    <dgm:cxn modelId="{62B324ED-5AFD-45D9-8126-E25D730478EF}" type="presParOf" srcId="{6DBA214A-CDE2-4E26-8242-DE99900DAAC1}" destId="{3A48DBE6-7A32-4574-A1F0-F4C9E5F0D936}" srcOrd="2" destOrd="0" presId="urn:microsoft.com/office/officeart/2018/2/layout/IconVerticalSolidList"/>
    <dgm:cxn modelId="{3A04A53A-5A7B-4C65-A520-F57166340AEC}" type="presParOf" srcId="{6DBA214A-CDE2-4E26-8242-DE99900DAAC1}" destId="{A76D1A0E-3892-487B-BF2C-C5A3B0B49C9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3843F-77BC-49A2-87A7-DC958D5411A2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tx2"/>
        </a:soli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</dsp:sp>
    <dsp:sp modelId="{0AF64165-64AB-40E2-A17F-1E5AB384EFE4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3B11B11-7D5E-4F4F-B617-C9AE48897A48}">
      <dsp:nvSpPr>
        <dsp:cNvPr id="0" name=""/>
        <dsp:cNvSpPr/>
      </dsp:nvSpPr>
      <dsp:spPr>
        <a:xfrm>
          <a:off x="692764" y="1407"/>
          <a:ext cx="9822835" cy="599796"/>
        </a:xfrm>
        <a:prstGeom prst="rect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i="0" kern="1200" baseline="0" dirty="0"/>
            <a:t>1. Publicidad</a:t>
          </a:r>
          <a:r>
            <a:rPr lang="es-PE" sz="1600" b="0" i="0" kern="1200" baseline="0" dirty="0"/>
            <a:t>: Utiliza medios pagados para promover productos o servicios comerciales.</a:t>
          </a:r>
          <a:endParaRPr lang="en-US" sz="1600" kern="1200" dirty="0"/>
        </a:p>
      </dsp:txBody>
      <dsp:txXfrm>
        <a:off x="692764" y="1407"/>
        <a:ext cx="9822835" cy="599796"/>
      </dsp:txXfrm>
    </dsp:sp>
    <dsp:sp modelId="{A5445B81-F31A-4F31-B412-97BCF618D5B5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accent3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</dsp:sp>
    <dsp:sp modelId="{DB69B4EB-03DC-43E4-8206-0D61F57D3747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9D3A7D9-B085-4B82-9F77-B0897592A945}">
      <dsp:nvSpPr>
        <dsp:cNvPr id="0" name=""/>
        <dsp:cNvSpPr/>
      </dsp:nvSpPr>
      <dsp:spPr>
        <a:xfrm>
          <a:off x="692764" y="751152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i="0" kern="1200" baseline="0" dirty="0"/>
            <a:t>2. Promoción de ventas: </a:t>
          </a:r>
          <a:r>
            <a:rPr lang="es-PE" sz="1600" b="0" i="0" kern="1200" baseline="0" dirty="0"/>
            <a:t>Incluye incentivos a corto plazo como descuentos, cupones y concursos para estimular la compra.</a:t>
          </a:r>
          <a:endParaRPr lang="en-US" sz="1600" kern="1200" dirty="0"/>
        </a:p>
      </dsp:txBody>
      <dsp:txXfrm>
        <a:off x="692764" y="751152"/>
        <a:ext cx="9822835" cy="599796"/>
      </dsp:txXfrm>
    </dsp:sp>
    <dsp:sp modelId="{A385CB04-A9C8-4AA2-A469-0E5C723F86A3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accent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dsp:style>
    </dsp:sp>
    <dsp:sp modelId="{7F8113F6-21CE-4496-88E2-496598950098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EC1F1B9-8DE6-4157-9F0D-EC763DBA0F61}">
      <dsp:nvSpPr>
        <dsp:cNvPr id="0" name=""/>
        <dsp:cNvSpPr/>
      </dsp:nvSpPr>
      <dsp:spPr>
        <a:xfrm>
          <a:off x="692764" y="150089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i="0" kern="1200" baseline="0"/>
            <a:t>3. Relaciones públicas: </a:t>
          </a:r>
          <a:r>
            <a:rPr lang="es-PE" sz="1600" b="0" i="0" kern="1200" baseline="0"/>
            <a:t>Actividades diseñadas para crear una imagen favorable y gestionar la percepción pública.</a:t>
          </a:r>
          <a:endParaRPr lang="en-US" sz="1600" kern="1200" dirty="0"/>
        </a:p>
      </dsp:txBody>
      <dsp:txXfrm>
        <a:off x="692764" y="1500898"/>
        <a:ext cx="9822835" cy="599796"/>
      </dsp:txXfrm>
    </dsp:sp>
    <dsp:sp modelId="{3197141E-BE93-4558-ABA7-E98487E398A8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3">
          <a:schemeClr val="accent5"/>
        </a:fillRef>
        <a:effectRef idx="2">
          <a:schemeClr val="accent5"/>
        </a:effectRef>
        <a:fontRef idx="minor">
          <a:schemeClr val="lt1"/>
        </a:fontRef>
      </dsp:style>
    </dsp:sp>
    <dsp:sp modelId="{541CF087-FF4B-4A15-95F9-E2BFE73072FB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7C8BE9A-AA73-4DF7-8916-75B5E8F341A4}">
      <dsp:nvSpPr>
        <dsp:cNvPr id="0" name=""/>
        <dsp:cNvSpPr/>
      </dsp:nvSpPr>
      <dsp:spPr>
        <a:xfrm>
          <a:off x="692764" y="2250643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i="0" kern="1200" baseline="0"/>
            <a:t>4. Marketing directo: </a:t>
          </a:r>
          <a:r>
            <a:rPr lang="es-PE" sz="1600" b="0" i="0" kern="1200" baseline="0"/>
            <a:t>Comunicación directa con los consumidores para obtener respuestas inmediatas.</a:t>
          </a:r>
          <a:endParaRPr lang="en-US" sz="1600" kern="1200" dirty="0"/>
        </a:p>
      </dsp:txBody>
      <dsp:txXfrm>
        <a:off x="692764" y="2250643"/>
        <a:ext cx="9822835" cy="599796"/>
      </dsp:txXfrm>
    </dsp:sp>
    <dsp:sp modelId="{F2A7BBB3-7EF9-4DA3-A780-FB1258CBEFD3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dk1">
                <a:lumMod val="110000"/>
                <a:satMod val="105000"/>
                <a:tint val="67000"/>
              </a:schemeClr>
            </a:gs>
            <a:gs pos="50000">
              <a:schemeClr val="dk1">
                <a:lumMod val="105000"/>
                <a:satMod val="103000"/>
                <a:tint val="73000"/>
              </a:schemeClr>
            </a:gs>
            <a:gs pos="100000">
              <a:schemeClr val="dk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</dsp:sp>
    <dsp:sp modelId="{89DEF093-B13A-44D6-8AE9-22C1839225F7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34AE9848-49B9-43AE-9884-8D97277FEFF8}">
      <dsp:nvSpPr>
        <dsp:cNvPr id="0" name=""/>
        <dsp:cNvSpPr/>
      </dsp:nvSpPr>
      <dsp:spPr>
        <a:xfrm>
          <a:off x="692764" y="3000388"/>
          <a:ext cx="9822835" cy="599796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i="0" kern="1200" baseline="0" dirty="0"/>
            <a:t>5. Propaganda: </a:t>
          </a:r>
          <a:r>
            <a:rPr lang="es-PE" sz="1600" b="0" i="0" kern="1200" baseline="0" dirty="0"/>
            <a:t>Puede ser utilizada en campañas que buscan influir en las percepciones y comportamientos del público, a menudo con un enfoque más emocional o ideológico.</a:t>
          </a:r>
          <a:endParaRPr lang="en-US" sz="1600" kern="1200" dirty="0"/>
        </a:p>
      </dsp:txBody>
      <dsp:txXfrm>
        <a:off x="692764" y="3000388"/>
        <a:ext cx="9822835" cy="599796"/>
      </dsp:txXfrm>
    </dsp:sp>
    <dsp:sp modelId="{05E408AE-B669-4214-9228-D9970E2F555C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BBA472-6739-407D-8608-4B9B76480DE4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A421467-8E79-45FB-8308-537976396AEA}">
      <dsp:nvSpPr>
        <dsp:cNvPr id="0" name=""/>
        <dsp:cNvSpPr/>
      </dsp:nvSpPr>
      <dsp:spPr>
        <a:xfrm>
          <a:off x="692764" y="3750134"/>
          <a:ext cx="9822835" cy="599796"/>
        </a:xfrm>
        <a:prstGeom prst="rect">
          <a:avLst/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i="0" kern="1200" baseline="0" dirty="0"/>
            <a:t>5. Propaganda: </a:t>
          </a:r>
          <a:r>
            <a:rPr lang="es-PE" sz="1600" b="0" i="0" kern="1200" baseline="0" dirty="0"/>
            <a:t>Puede ser utilizada en campañas que buscan influir en las percepciones y comportamientos del público, a menudo con un enfoque más emocional o ideológico.</a:t>
          </a:r>
          <a:endParaRPr lang="en-US" sz="1600" kern="1200" dirty="0"/>
        </a:p>
      </dsp:txBody>
      <dsp:txXfrm>
        <a:off x="692764" y="3750134"/>
        <a:ext cx="9822835" cy="5997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FA6622-B61C-439C-AB55-B5AA0B7D7CFF}">
      <dsp:nvSpPr>
        <dsp:cNvPr id="0" name=""/>
        <dsp:cNvSpPr/>
      </dsp:nvSpPr>
      <dsp:spPr>
        <a:xfrm>
          <a:off x="0" y="0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35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PE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PE" sz="2700" kern="1200"/>
        </a:p>
      </dsp:txBody>
      <dsp:txXfrm>
        <a:off x="1794933" y="0"/>
        <a:ext cx="6333066" cy="1693333"/>
      </dsp:txXfrm>
    </dsp:sp>
    <dsp:sp modelId="{7AE8B9BF-C781-464B-8EB7-185766A49D82}">
      <dsp:nvSpPr>
        <dsp:cNvPr id="0" name=""/>
        <dsp:cNvSpPr/>
      </dsp:nvSpPr>
      <dsp:spPr>
        <a:xfrm>
          <a:off x="169333" y="169333"/>
          <a:ext cx="1625600" cy="135466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4F3A69-137D-40D8-A766-123B3DB19661}">
      <dsp:nvSpPr>
        <dsp:cNvPr id="0" name=""/>
        <dsp:cNvSpPr/>
      </dsp:nvSpPr>
      <dsp:spPr>
        <a:xfrm>
          <a:off x="0" y="1862666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35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PE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PE" sz="2700" kern="1200"/>
        </a:p>
      </dsp:txBody>
      <dsp:txXfrm>
        <a:off x="1794933" y="1862666"/>
        <a:ext cx="6333066" cy="1693333"/>
      </dsp:txXfrm>
    </dsp:sp>
    <dsp:sp modelId="{2CE887DA-EB1A-45A7-B9A1-0181B042BB82}">
      <dsp:nvSpPr>
        <dsp:cNvPr id="0" name=""/>
        <dsp:cNvSpPr/>
      </dsp:nvSpPr>
      <dsp:spPr>
        <a:xfrm>
          <a:off x="169333" y="2032000"/>
          <a:ext cx="1625600" cy="135466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F4F9E0-F2B0-4000-B5F6-E770EA8C9786}">
      <dsp:nvSpPr>
        <dsp:cNvPr id="0" name=""/>
        <dsp:cNvSpPr/>
      </dsp:nvSpPr>
      <dsp:spPr>
        <a:xfrm>
          <a:off x="0" y="3725333"/>
          <a:ext cx="8128000" cy="16933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t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35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PE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PE" sz="2700" kern="1200"/>
        </a:p>
      </dsp:txBody>
      <dsp:txXfrm>
        <a:off x="1794933" y="3725333"/>
        <a:ext cx="6333066" cy="1693333"/>
      </dsp:txXfrm>
    </dsp:sp>
    <dsp:sp modelId="{381603F0-4D2D-4367-AEF0-0071BE06C8C1}">
      <dsp:nvSpPr>
        <dsp:cNvPr id="0" name=""/>
        <dsp:cNvSpPr/>
      </dsp:nvSpPr>
      <dsp:spPr>
        <a:xfrm>
          <a:off x="169333" y="3894666"/>
          <a:ext cx="1625600" cy="1354666"/>
        </a:xfrm>
        <a:prstGeom prst="roundRect">
          <a:avLst>
            <a:gd name="adj" fmla="val 1000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577B0-3864-4EF9-BCA5-68D1597E28EC}">
      <dsp:nvSpPr>
        <dsp:cNvPr id="0" name=""/>
        <dsp:cNvSpPr/>
      </dsp:nvSpPr>
      <dsp:spPr>
        <a:xfrm>
          <a:off x="0" y="77991"/>
          <a:ext cx="10143463" cy="5290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/>
            <a:t>1. Gestión de la Reputación</a:t>
          </a:r>
          <a:r>
            <a:rPr lang="es-PE" sz="1400" kern="1200" dirty="0"/>
            <a:t>: Construir y mantener una buena reputación.</a:t>
          </a:r>
          <a:endParaRPr lang="en-US" sz="1400" kern="1200" dirty="0"/>
        </a:p>
      </dsp:txBody>
      <dsp:txXfrm>
        <a:off x="25825" y="103816"/>
        <a:ext cx="10091813" cy="477372"/>
      </dsp:txXfrm>
    </dsp:sp>
    <dsp:sp modelId="{2E751787-CAB1-4A25-8395-187E45D4D7A4}">
      <dsp:nvSpPr>
        <dsp:cNvPr id="0" name=""/>
        <dsp:cNvSpPr/>
      </dsp:nvSpPr>
      <dsp:spPr>
        <a:xfrm>
          <a:off x="0" y="647334"/>
          <a:ext cx="10143463" cy="5290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/>
            <a:t>2. Comunicación Estratégica</a:t>
          </a:r>
          <a:r>
            <a:rPr lang="es-PE" sz="1400" kern="1200" dirty="0"/>
            <a:t>: Crea y difunde mensajes estratégicos para comunicar valores, misiones, y noticias importantes de la empresa.</a:t>
          </a:r>
          <a:endParaRPr lang="en-US" sz="1400" kern="1200" dirty="0"/>
        </a:p>
      </dsp:txBody>
      <dsp:txXfrm>
        <a:off x="25825" y="673159"/>
        <a:ext cx="10091813" cy="477372"/>
      </dsp:txXfrm>
    </dsp:sp>
    <dsp:sp modelId="{E6A30E43-34A0-45E5-9D45-FCB93491C245}">
      <dsp:nvSpPr>
        <dsp:cNvPr id="0" name=""/>
        <dsp:cNvSpPr/>
      </dsp:nvSpPr>
      <dsp:spPr>
        <a:xfrm>
          <a:off x="0" y="1216677"/>
          <a:ext cx="10143463" cy="5290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/>
            <a:t>3. Tener buena Relación con los Medios</a:t>
          </a:r>
          <a:r>
            <a:rPr lang="es-PE" sz="1400" kern="1200" dirty="0"/>
            <a:t>: para asegurar una cobertura favorable. Ejem: redacción y distribución de comunicados de prensa, la organización de ruedas de prensa y la gestión de entrevistas.</a:t>
          </a:r>
          <a:endParaRPr lang="en-US" sz="1400" kern="1200" dirty="0"/>
        </a:p>
      </dsp:txBody>
      <dsp:txXfrm>
        <a:off x="25825" y="1242502"/>
        <a:ext cx="10091813" cy="477372"/>
      </dsp:txXfrm>
    </dsp:sp>
    <dsp:sp modelId="{B703938C-FCC8-4394-B699-8F28FC6ACB36}">
      <dsp:nvSpPr>
        <dsp:cNvPr id="0" name=""/>
        <dsp:cNvSpPr/>
      </dsp:nvSpPr>
      <dsp:spPr>
        <a:xfrm>
          <a:off x="0" y="1786020"/>
          <a:ext cx="10143463" cy="5290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/>
            <a:t>4. Participación en Eventos y Patrocinios</a:t>
          </a:r>
          <a:r>
            <a:rPr lang="es-PE" sz="1400" kern="1200" dirty="0"/>
            <a:t>: Para mejorar la visibilidad y la imagen de la empresa.</a:t>
          </a:r>
          <a:endParaRPr lang="en-US" sz="1400" kern="1200" dirty="0"/>
        </a:p>
      </dsp:txBody>
      <dsp:txXfrm>
        <a:off x="25825" y="1811845"/>
        <a:ext cx="10091813" cy="477372"/>
      </dsp:txXfrm>
    </dsp:sp>
    <dsp:sp modelId="{348BE5DC-4502-4D71-8DAF-D72530DB2C2F}">
      <dsp:nvSpPr>
        <dsp:cNvPr id="0" name=""/>
        <dsp:cNvSpPr/>
      </dsp:nvSpPr>
      <dsp:spPr>
        <a:xfrm>
          <a:off x="0" y="2355362"/>
          <a:ext cx="10143463" cy="5290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/>
            <a:t>5. Gestión de Crisis</a:t>
          </a:r>
          <a:r>
            <a:rPr lang="es-PE" sz="1400" kern="1200" dirty="0"/>
            <a:t>: Esto incluye la preparación de planes de crisis y la comunicación efectiva durante estos momentos.</a:t>
          </a:r>
          <a:endParaRPr lang="en-US" sz="1400" kern="1200" dirty="0"/>
        </a:p>
      </dsp:txBody>
      <dsp:txXfrm>
        <a:off x="25825" y="2381187"/>
        <a:ext cx="10091813" cy="477372"/>
      </dsp:txXfrm>
    </dsp:sp>
    <dsp:sp modelId="{3B1DEDD8-9FD7-4B34-ADB8-2BCE814D9958}">
      <dsp:nvSpPr>
        <dsp:cNvPr id="0" name=""/>
        <dsp:cNvSpPr/>
      </dsp:nvSpPr>
      <dsp:spPr>
        <a:xfrm>
          <a:off x="0" y="2924705"/>
          <a:ext cx="10143463" cy="5290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/>
            <a:t>6. Responsabilidad Social Corporativa (RSC)</a:t>
          </a:r>
          <a:r>
            <a:rPr lang="es-PE" sz="1400" kern="1200" dirty="0"/>
            <a:t>: Los esfuerzos por ser socialmente responsables y sostenibles.</a:t>
          </a:r>
          <a:endParaRPr lang="en-US" sz="1400" kern="1200" dirty="0"/>
        </a:p>
      </dsp:txBody>
      <dsp:txXfrm>
        <a:off x="25825" y="2950530"/>
        <a:ext cx="10091813" cy="477372"/>
      </dsp:txXfrm>
    </dsp:sp>
    <dsp:sp modelId="{4B268573-B925-4E60-B5DC-40D0B83CAD17}">
      <dsp:nvSpPr>
        <dsp:cNvPr id="0" name=""/>
        <dsp:cNvSpPr/>
      </dsp:nvSpPr>
      <dsp:spPr>
        <a:xfrm>
          <a:off x="0" y="3494048"/>
          <a:ext cx="10143463" cy="5290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/>
            <a:t>7. Mantener buenas relaciones con los Grupos de  interés (</a:t>
          </a:r>
          <a:r>
            <a:rPr lang="es-PE" sz="1400" b="1" kern="1200" dirty="0" err="1"/>
            <a:t>Stakeholders</a:t>
          </a:r>
          <a:r>
            <a:rPr lang="es-PE" sz="1400" b="1" kern="1200" dirty="0"/>
            <a:t>)</a:t>
          </a:r>
          <a:r>
            <a:rPr lang="es-PE" sz="1400" kern="1200" dirty="0"/>
            <a:t>: Desde empleados y clientes hasta accionistas y proveedores.</a:t>
          </a:r>
          <a:endParaRPr lang="en-US" sz="1400" kern="1200" dirty="0"/>
        </a:p>
      </dsp:txBody>
      <dsp:txXfrm>
        <a:off x="25825" y="3519873"/>
        <a:ext cx="10091813" cy="4773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5278F-7CEB-4136-957A-7D7A1A8F29C7}">
      <dsp:nvSpPr>
        <dsp:cNvPr id="0" name=""/>
        <dsp:cNvSpPr/>
      </dsp:nvSpPr>
      <dsp:spPr>
        <a:xfrm>
          <a:off x="879787" y="590111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BC343-7845-478A-9BF2-8D61C5FDF1D8}">
      <dsp:nvSpPr>
        <dsp:cNvPr id="0" name=""/>
        <dsp:cNvSpPr/>
      </dsp:nvSpPr>
      <dsp:spPr>
        <a:xfrm>
          <a:off x="1113787" y="824111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2D3B24-9588-4B47-90F3-F450382B6534}">
      <dsp:nvSpPr>
        <dsp:cNvPr id="0" name=""/>
        <dsp:cNvSpPr/>
      </dsp:nvSpPr>
      <dsp:spPr>
        <a:xfrm>
          <a:off x="528787" y="2030111"/>
          <a:ext cx="1800000" cy="1165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1" i="0" kern="1200">
              <a:solidFill>
                <a:schemeClr val="bg1"/>
              </a:solidFill>
            </a:rPr>
            <a:t>Venta directa: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0" i="0" kern="1200">
              <a:solidFill>
                <a:schemeClr val="bg1"/>
              </a:solidFill>
            </a:rPr>
            <a:t>contacto 1 </a:t>
          </a:r>
          <a:r>
            <a:rPr lang="es-MX" sz="1100" b="0" i="0" kern="1200" err="1">
              <a:solidFill>
                <a:schemeClr val="bg1"/>
              </a:solidFill>
            </a:rPr>
            <a:t>to</a:t>
          </a:r>
          <a:r>
            <a:rPr lang="es-MX" sz="1100" b="0" i="0" kern="1200">
              <a:solidFill>
                <a:schemeClr val="bg1"/>
              </a:solidFill>
            </a:rPr>
            <a:t> 1 con los clientes para impulsar una venta.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0" i="1" kern="1200">
              <a:solidFill>
                <a:schemeClr val="bg1"/>
              </a:solidFill>
            </a:rPr>
            <a:t>ejemplo: Venta de catálogo cosméticos.</a:t>
          </a:r>
          <a:endParaRPr lang="en-US" sz="1100" i="1" kern="1200">
            <a:solidFill>
              <a:schemeClr val="bg1"/>
            </a:solidFill>
          </a:endParaRPr>
        </a:p>
      </dsp:txBody>
      <dsp:txXfrm>
        <a:off x="528787" y="2030111"/>
        <a:ext cx="1800000" cy="1165429"/>
      </dsp:txXfrm>
    </dsp:sp>
    <dsp:sp modelId="{C6A82A03-87AA-4CFE-8376-D628E6CE9B66}">
      <dsp:nvSpPr>
        <dsp:cNvPr id="0" name=""/>
        <dsp:cNvSpPr/>
      </dsp:nvSpPr>
      <dsp:spPr>
        <a:xfrm>
          <a:off x="2994787" y="590111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1B895-6E42-414F-AA35-E9B47457D9A0}">
      <dsp:nvSpPr>
        <dsp:cNvPr id="0" name=""/>
        <dsp:cNvSpPr/>
      </dsp:nvSpPr>
      <dsp:spPr>
        <a:xfrm>
          <a:off x="3228787" y="824111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F1A9F3-007C-4F7A-8D25-0D98A5500567}">
      <dsp:nvSpPr>
        <dsp:cNvPr id="0" name=""/>
        <dsp:cNvSpPr/>
      </dsp:nvSpPr>
      <dsp:spPr>
        <a:xfrm>
          <a:off x="2643787" y="2030111"/>
          <a:ext cx="1800000" cy="1165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1" i="0" kern="1200" dirty="0">
              <a:solidFill>
                <a:schemeClr val="bg1"/>
              </a:solidFill>
            </a:rPr>
            <a:t>correo electrónico: </a:t>
          </a:r>
          <a:r>
            <a:rPr lang="es-MX" sz="1100" b="0" i="0" kern="1200" dirty="0">
              <a:solidFill>
                <a:schemeClr val="bg1"/>
              </a:solidFill>
            </a:rPr>
            <a:t>mensaje directo y personalizado a cierto segmento.</a:t>
          </a:r>
          <a:endParaRPr lang="es-MX" sz="1100" b="0" i="1" kern="1200" dirty="0">
            <a:solidFill>
              <a:schemeClr val="bg1"/>
            </a:solidFill>
          </a:endParaRP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0" i="1" kern="1200" dirty="0">
              <a:solidFill>
                <a:schemeClr val="bg1"/>
              </a:solidFill>
            </a:rPr>
            <a:t>Ejem: </a:t>
          </a:r>
          <a:r>
            <a:rPr lang="es-MX" sz="1100" b="0" i="1" kern="1200" dirty="0" err="1">
              <a:solidFill>
                <a:schemeClr val="bg1"/>
              </a:solidFill>
            </a:rPr>
            <a:t>newsletter</a:t>
          </a:r>
          <a:r>
            <a:rPr lang="es-MX" sz="1100" b="0" i="1" kern="1200" dirty="0">
              <a:solidFill>
                <a:schemeClr val="bg1"/>
              </a:solidFill>
            </a:rPr>
            <a:t>, una carta de presentación, invitación.</a:t>
          </a:r>
          <a:r>
            <a:rPr lang="es-MX" sz="1100" b="0" i="0" kern="1200" dirty="0">
              <a:solidFill>
                <a:schemeClr val="bg1"/>
              </a:solidFill>
            </a:rPr>
            <a:t> </a:t>
          </a:r>
          <a:endParaRPr lang="en-US" sz="1100" kern="1200" dirty="0">
            <a:solidFill>
              <a:schemeClr val="bg1"/>
            </a:solidFill>
          </a:endParaRPr>
        </a:p>
      </dsp:txBody>
      <dsp:txXfrm>
        <a:off x="2643787" y="2030111"/>
        <a:ext cx="1800000" cy="1165429"/>
      </dsp:txXfrm>
    </dsp:sp>
    <dsp:sp modelId="{591D355B-3A0A-4726-A3F8-6D24F9EC4DA8}">
      <dsp:nvSpPr>
        <dsp:cNvPr id="0" name=""/>
        <dsp:cNvSpPr/>
      </dsp:nvSpPr>
      <dsp:spPr>
        <a:xfrm>
          <a:off x="5109787" y="590111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6FE58A-C463-4623-9FF5-9AB3C7DF997B}">
      <dsp:nvSpPr>
        <dsp:cNvPr id="0" name=""/>
        <dsp:cNvSpPr/>
      </dsp:nvSpPr>
      <dsp:spPr>
        <a:xfrm>
          <a:off x="5343787" y="824111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D99F4-79C4-486E-9C17-2898066AE926}">
      <dsp:nvSpPr>
        <dsp:cNvPr id="0" name=""/>
        <dsp:cNvSpPr/>
      </dsp:nvSpPr>
      <dsp:spPr>
        <a:xfrm>
          <a:off x="4758787" y="2030111"/>
          <a:ext cx="1800000" cy="1165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1" i="0" kern="1200">
              <a:solidFill>
                <a:schemeClr val="bg1"/>
              </a:solidFill>
            </a:rPr>
            <a:t>Mensaje instantáneo: 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0" i="0" kern="1200">
              <a:solidFill>
                <a:schemeClr val="bg1"/>
              </a:solidFill>
            </a:rPr>
            <a:t>plataformas de mensajería instantánea.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0" i="1" kern="1200">
              <a:solidFill>
                <a:schemeClr val="bg1"/>
              </a:solidFill>
            </a:rPr>
            <a:t>Ejem: </a:t>
          </a:r>
          <a:r>
            <a:rPr lang="es-MX" sz="1100" b="0" i="1" kern="1200" err="1">
              <a:solidFill>
                <a:schemeClr val="bg1"/>
              </a:solidFill>
            </a:rPr>
            <a:t>whatsapp</a:t>
          </a:r>
          <a:r>
            <a:rPr lang="es-MX" sz="1100" b="0" i="1" kern="1200">
              <a:solidFill>
                <a:schemeClr val="bg1"/>
              </a:solidFill>
            </a:rPr>
            <a:t>, Instagram</a:t>
          </a:r>
          <a:endParaRPr lang="en-US" sz="1100" i="1" kern="1200">
            <a:solidFill>
              <a:schemeClr val="bg1"/>
            </a:solidFill>
          </a:endParaRPr>
        </a:p>
      </dsp:txBody>
      <dsp:txXfrm>
        <a:off x="4758787" y="2030111"/>
        <a:ext cx="1800000" cy="1165429"/>
      </dsp:txXfrm>
    </dsp:sp>
    <dsp:sp modelId="{135FD128-335A-4EA0-AAD7-89F8C4ED8F4A}">
      <dsp:nvSpPr>
        <dsp:cNvPr id="0" name=""/>
        <dsp:cNvSpPr/>
      </dsp:nvSpPr>
      <dsp:spPr>
        <a:xfrm>
          <a:off x="7224787" y="590111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293AC0-FBF4-4D9C-A99D-661BA048701C}">
      <dsp:nvSpPr>
        <dsp:cNvPr id="0" name=""/>
        <dsp:cNvSpPr/>
      </dsp:nvSpPr>
      <dsp:spPr>
        <a:xfrm>
          <a:off x="7458787" y="824111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B071E-8F95-431E-B56D-598F2D0F58D7}">
      <dsp:nvSpPr>
        <dsp:cNvPr id="0" name=""/>
        <dsp:cNvSpPr/>
      </dsp:nvSpPr>
      <dsp:spPr>
        <a:xfrm>
          <a:off x="6873787" y="2030111"/>
          <a:ext cx="1800000" cy="1165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1" i="0" kern="1200" dirty="0">
              <a:solidFill>
                <a:schemeClr val="bg1"/>
              </a:solidFill>
            </a:rPr>
            <a:t>Vía móvil: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0" i="0" kern="1200" dirty="0">
              <a:solidFill>
                <a:schemeClr val="bg1"/>
              </a:solidFill>
            </a:rPr>
            <a:t>interacción directa mediante llamadas.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0" i="1" kern="1200" dirty="0">
              <a:solidFill>
                <a:schemeClr val="bg1"/>
              </a:solidFill>
            </a:rPr>
            <a:t>Ejemplo: ofrecimiento de tarjetas de crédito.</a:t>
          </a:r>
          <a:endParaRPr lang="en-US" sz="1100" i="1" kern="1200" dirty="0">
            <a:solidFill>
              <a:schemeClr val="bg1"/>
            </a:solidFill>
          </a:endParaRPr>
        </a:p>
      </dsp:txBody>
      <dsp:txXfrm>
        <a:off x="6873787" y="2030111"/>
        <a:ext cx="1800000" cy="1165429"/>
      </dsp:txXfrm>
    </dsp:sp>
    <dsp:sp modelId="{9FADCF10-F0C3-4192-999D-2B8C86531E35}">
      <dsp:nvSpPr>
        <dsp:cNvPr id="0" name=""/>
        <dsp:cNvSpPr/>
      </dsp:nvSpPr>
      <dsp:spPr>
        <a:xfrm>
          <a:off x="9339787" y="590111"/>
          <a:ext cx="1098000" cy="109800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B769E-B368-41AF-BB4F-3737302A066C}">
      <dsp:nvSpPr>
        <dsp:cNvPr id="0" name=""/>
        <dsp:cNvSpPr/>
      </dsp:nvSpPr>
      <dsp:spPr>
        <a:xfrm>
          <a:off x="9573787" y="824111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2B47C-380F-45DB-956C-EEF74DDA1F56}">
      <dsp:nvSpPr>
        <dsp:cNvPr id="0" name=""/>
        <dsp:cNvSpPr/>
      </dsp:nvSpPr>
      <dsp:spPr>
        <a:xfrm>
          <a:off x="8988787" y="2030111"/>
          <a:ext cx="1800000" cy="11654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1" i="0" kern="1200" dirty="0">
              <a:solidFill>
                <a:schemeClr val="bg1"/>
              </a:solidFill>
            </a:rPr>
            <a:t>Notificaciones </a:t>
          </a:r>
          <a:r>
            <a:rPr lang="es-MX" sz="1100" b="1" i="0" kern="1200" dirty="0" err="1">
              <a:solidFill>
                <a:schemeClr val="bg1"/>
              </a:solidFill>
            </a:rPr>
            <a:t>push</a:t>
          </a:r>
          <a:r>
            <a:rPr lang="es-MX" sz="1100" b="1" i="0" kern="1200" dirty="0">
              <a:solidFill>
                <a:schemeClr val="bg1"/>
              </a:solidFill>
            </a:rPr>
            <a:t>: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0" i="0" kern="1200" dirty="0">
              <a:solidFill>
                <a:schemeClr val="bg1"/>
              </a:solidFill>
            </a:rPr>
            <a:t>empujan al cliente a tomar una acción específica</a:t>
          </a:r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0" i="1" kern="1200" dirty="0">
              <a:solidFill>
                <a:schemeClr val="bg1"/>
              </a:solidFill>
            </a:rPr>
            <a:t>Ejem: IG invitando a un master </a:t>
          </a:r>
          <a:r>
            <a:rPr lang="es-MX" sz="1100" b="0" i="1" kern="1200" dirty="0" err="1">
              <a:solidFill>
                <a:schemeClr val="bg1"/>
              </a:solidFill>
            </a:rPr>
            <a:t>class</a:t>
          </a:r>
          <a:endParaRPr lang="en-US" sz="1100" i="1" kern="1200" dirty="0">
            <a:solidFill>
              <a:schemeClr val="bg1"/>
            </a:solidFill>
          </a:endParaRPr>
        </a:p>
      </dsp:txBody>
      <dsp:txXfrm>
        <a:off x="8988787" y="2030111"/>
        <a:ext cx="1800000" cy="116542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2D6086-0998-43DE-9F48-063BAAF23FF7}">
      <dsp:nvSpPr>
        <dsp:cNvPr id="0" name=""/>
        <dsp:cNvSpPr/>
      </dsp:nvSpPr>
      <dsp:spPr>
        <a:xfrm>
          <a:off x="0" y="2636"/>
          <a:ext cx="9416143" cy="561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4598B-8DB1-43E2-A995-ABB9D9C99381}">
      <dsp:nvSpPr>
        <dsp:cNvPr id="0" name=""/>
        <dsp:cNvSpPr/>
      </dsp:nvSpPr>
      <dsp:spPr>
        <a:xfrm>
          <a:off x="169868" y="128985"/>
          <a:ext cx="308852" cy="3088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BC799A-E835-48E9-9665-F9AD2F9487F5}">
      <dsp:nvSpPr>
        <dsp:cNvPr id="0" name=""/>
        <dsp:cNvSpPr/>
      </dsp:nvSpPr>
      <dsp:spPr>
        <a:xfrm>
          <a:off x="648589" y="2636"/>
          <a:ext cx="8767553" cy="561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431" tIns="59431" rIns="59431" bIns="5943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0" i="0" kern="1200">
              <a:solidFill>
                <a:schemeClr val="bg1"/>
              </a:solidFill>
            </a:rPr>
            <a:t>La comunicación es </a:t>
          </a:r>
          <a:r>
            <a:rPr lang="es-MX" sz="1500" b="1" i="0" kern="1200">
              <a:solidFill>
                <a:schemeClr val="bg1"/>
              </a:solidFill>
            </a:rPr>
            <a:t>personal</a:t>
          </a:r>
          <a:r>
            <a:rPr lang="es-MX" sz="1500" b="0" i="0" kern="1200">
              <a:solidFill>
                <a:schemeClr val="bg1"/>
              </a:solidFill>
            </a:rPr>
            <a:t> y directa, lo cual genera mayor confianza y apertura de parte del destinatario.</a:t>
          </a:r>
          <a:endParaRPr lang="en-US" sz="1500" kern="1200">
            <a:solidFill>
              <a:schemeClr val="bg1"/>
            </a:solidFill>
          </a:endParaRPr>
        </a:p>
      </dsp:txBody>
      <dsp:txXfrm>
        <a:off x="648589" y="2636"/>
        <a:ext cx="8767553" cy="561549"/>
      </dsp:txXfrm>
    </dsp:sp>
    <dsp:sp modelId="{AB4AE6DF-0E1D-4729-96F5-802C99489D00}">
      <dsp:nvSpPr>
        <dsp:cNvPr id="0" name=""/>
        <dsp:cNvSpPr/>
      </dsp:nvSpPr>
      <dsp:spPr>
        <a:xfrm>
          <a:off x="0" y="704573"/>
          <a:ext cx="9416143" cy="561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AB2A37-8FDB-40C0-BD0E-B6760CC93935}">
      <dsp:nvSpPr>
        <dsp:cNvPr id="0" name=""/>
        <dsp:cNvSpPr/>
      </dsp:nvSpPr>
      <dsp:spPr>
        <a:xfrm>
          <a:off x="169868" y="830921"/>
          <a:ext cx="308852" cy="3088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5CC03-6560-4F8B-8809-5A3D33888E16}">
      <dsp:nvSpPr>
        <dsp:cNvPr id="0" name=""/>
        <dsp:cNvSpPr/>
      </dsp:nvSpPr>
      <dsp:spPr>
        <a:xfrm>
          <a:off x="648589" y="704573"/>
          <a:ext cx="8767553" cy="561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431" tIns="59431" rIns="59431" bIns="5943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0" i="0" kern="1200">
              <a:solidFill>
                <a:schemeClr val="bg1"/>
              </a:solidFill>
            </a:rPr>
            <a:t>Es posible enviar </a:t>
          </a:r>
          <a:r>
            <a:rPr lang="es-MX" sz="1500" b="1" i="0" kern="1200">
              <a:solidFill>
                <a:schemeClr val="bg1"/>
              </a:solidFill>
            </a:rPr>
            <a:t>mensajes específicos a segmentos</a:t>
          </a:r>
          <a:r>
            <a:rPr lang="es-MX" sz="1500" b="0" i="0" kern="1200">
              <a:solidFill>
                <a:schemeClr val="bg1"/>
              </a:solidFill>
            </a:rPr>
            <a:t> particulares de clientes (ya sean clientes potenciales o actuales). </a:t>
          </a:r>
          <a:endParaRPr lang="en-US" sz="1500" kern="1200">
            <a:solidFill>
              <a:schemeClr val="bg1"/>
            </a:solidFill>
          </a:endParaRPr>
        </a:p>
      </dsp:txBody>
      <dsp:txXfrm>
        <a:off x="648589" y="704573"/>
        <a:ext cx="8767553" cy="561549"/>
      </dsp:txXfrm>
    </dsp:sp>
    <dsp:sp modelId="{70AEFA2A-F350-47CA-A5C4-3309D5986924}">
      <dsp:nvSpPr>
        <dsp:cNvPr id="0" name=""/>
        <dsp:cNvSpPr/>
      </dsp:nvSpPr>
      <dsp:spPr>
        <a:xfrm>
          <a:off x="0" y="1406510"/>
          <a:ext cx="9416143" cy="561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6E6015-3A49-49D8-99B4-625E35B57E44}">
      <dsp:nvSpPr>
        <dsp:cNvPr id="0" name=""/>
        <dsp:cNvSpPr/>
      </dsp:nvSpPr>
      <dsp:spPr>
        <a:xfrm>
          <a:off x="169868" y="1532858"/>
          <a:ext cx="308852" cy="3088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5B911C-BC3E-4DA4-A82F-4F3F7C111202}">
      <dsp:nvSpPr>
        <dsp:cNvPr id="0" name=""/>
        <dsp:cNvSpPr/>
      </dsp:nvSpPr>
      <dsp:spPr>
        <a:xfrm>
          <a:off x="648589" y="1406510"/>
          <a:ext cx="8767553" cy="561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431" tIns="59431" rIns="59431" bIns="5943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0" i="0" kern="1200">
              <a:solidFill>
                <a:schemeClr val="bg1"/>
              </a:solidFill>
            </a:rPr>
            <a:t>Cuanto más segmentadas sean tus campañas, más éxito tendrán, por lo que será </a:t>
          </a:r>
          <a:r>
            <a:rPr lang="es-MX" sz="1500" b="1" i="0" kern="1200">
              <a:solidFill>
                <a:schemeClr val="bg1"/>
              </a:solidFill>
            </a:rPr>
            <a:t>más rentable. </a:t>
          </a:r>
          <a:endParaRPr lang="en-US" sz="1500" kern="1200">
            <a:solidFill>
              <a:schemeClr val="bg1"/>
            </a:solidFill>
          </a:endParaRPr>
        </a:p>
      </dsp:txBody>
      <dsp:txXfrm>
        <a:off x="648589" y="1406510"/>
        <a:ext cx="8767553" cy="561549"/>
      </dsp:txXfrm>
    </dsp:sp>
    <dsp:sp modelId="{02695E60-3126-4B8F-A859-A4FC36ACD531}">
      <dsp:nvSpPr>
        <dsp:cNvPr id="0" name=""/>
        <dsp:cNvSpPr/>
      </dsp:nvSpPr>
      <dsp:spPr>
        <a:xfrm>
          <a:off x="0" y="2108447"/>
          <a:ext cx="9416143" cy="561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6B0476-718D-4838-9A24-2EBDADEC420F}">
      <dsp:nvSpPr>
        <dsp:cNvPr id="0" name=""/>
        <dsp:cNvSpPr/>
      </dsp:nvSpPr>
      <dsp:spPr>
        <a:xfrm>
          <a:off x="169868" y="2234795"/>
          <a:ext cx="308852" cy="3088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2369A-1AA6-4469-A0F5-A751C85B32BA}">
      <dsp:nvSpPr>
        <dsp:cNvPr id="0" name=""/>
        <dsp:cNvSpPr/>
      </dsp:nvSpPr>
      <dsp:spPr>
        <a:xfrm>
          <a:off x="648589" y="2108447"/>
          <a:ext cx="8767553" cy="561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431" tIns="59431" rIns="59431" bIns="5943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0" i="0" kern="1200">
              <a:solidFill>
                <a:schemeClr val="bg1"/>
              </a:solidFill>
            </a:rPr>
            <a:t>Algunas campañas (como en email marketing) son </a:t>
          </a:r>
          <a:r>
            <a:rPr lang="es-MX" sz="1500" b="1" i="0" kern="1200">
              <a:solidFill>
                <a:schemeClr val="bg1"/>
              </a:solidFill>
            </a:rPr>
            <a:t>medible</a:t>
          </a:r>
          <a:r>
            <a:rPr lang="es-MX" sz="1500" b="0" i="0" kern="1200">
              <a:solidFill>
                <a:schemeClr val="bg1"/>
              </a:solidFill>
            </a:rPr>
            <a:t>s y se puede dar seguimiento al éxito de cada una. Esto puede ayudarte a planificar futuras campañas.</a:t>
          </a:r>
          <a:endParaRPr lang="en-US" sz="1500" kern="1200">
            <a:solidFill>
              <a:schemeClr val="bg1"/>
            </a:solidFill>
          </a:endParaRPr>
        </a:p>
      </dsp:txBody>
      <dsp:txXfrm>
        <a:off x="648589" y="2108447"/>
        <a:ext cx="8767553" cy="561549"/>
      </dsp:txXfrm>
    </dsp:sp>
    <dsp:sp modelId="{21D9A8ED-0A84-4BD7-B627-7AB6F745251B}">
      <dsp:nvSpPr>
        <dsp:cNvPr id="0" name=""/>
        <dsp:cNvSpPr/>
      </dsp:nvSpPr>
      <dsp:spPr>
        <a:xfrm>
          <a:off x="0" y="2810384"/>
          <a:ext cx="9416143" cy="561549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E09EBD-05F6-43EA-95BE-2CC150D20F10}">
      <dsp:nvSpPr>
        <dsp:cNvPr id="0" name=""/>
        <dsp:cNvSpPr/>
      </dsp:nvSpPr>
      <dsp:spPr>
        <a:xfrm>
          <a:off x="169868" y="2936732"/>
          <a:ext cx="308852" cy="30885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D649E-3999-4901-ACFF-EAB3238D048C}">
      <dsp:nvSpPr>
        <dsp:cNvPr id="0" name=""/>
        <dsp:cNvSpPr/>
      </dsp:nvSpPr>
      <dsp:spPr>
        <a:xfrm>
          <a:off x="648589" y="2810384"/>
          <a:ext cx="8767553" cy="5615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9431" tIns="59431" rIns="59431" bIns="59431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500" b="0" i="0" kern="1200">
              <a:solidFill>
                <a:schemeClr val="bg1"/>
              </a:solidFill>
            </a:rPr>
            <a:t>Puedes obtener </a:t>
          </a:r>
          <a:r>
            <a:rPr lang="es-MX" sz="1500" b="1" i="0" kern="1200">
              <a:solidFill>
                <a:schemeClr val="bg1"/>
              </a:solidFill>
            </a:rPr>
            <a:t>retroalimentación</a:t>
          </a:r>
          <a:r>
            <a:rPr lang="es-MX" sz="1500" b="0" i="0" kern="1200">
              <a:solidFill>
                <a:schemeClr val="bg1"/>
              </a:solidFill>
            </a:rPr>
            <a:t> sobre tus productos, servicios y precios.</a:t>
          </a:r>
          <a:endParaRPr lang="en-US" sz="1500" kern="1200">
            <a:solidFill>
              <a:schemeClr val="bg1"/>
            </a:solidFill>
          </a:endParaRPr>
        </a:p>
      </dsp:txBody>
      <dsp:txXfrm>
        <a:off x="648589" y="2810384"/>
        <a:ext cx="8767553" cy="56154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AA75C8-FF87-45A0-9D88-5E3CBF94E4F0}">
      <dsp:nvSpPr>
        <dsp:cNvPr id="0" name=""/>
        <dsp:cNvSpPr/>
      </dsp:nvSpPr>
      <dsp:spPr>
        <a:xfrm>
          <a:off x="0" y="2091"/>
          <a:ext cx="9842720" cy="4455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19A01-5BE1-4E1D-8C1E-EC464D3F014D}">
      <dsp:nvSpPr>
        <dsp:cNvPr id="0" name=""/>
        <dsp:cNvSpPr/>
      </dsp:nvSpPr>
      <dsp:spPr>
        <a:xfrm>
          <a:off x="134787" y="102347"/>
          <a:ext cx="245068" cy="2450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991D08-5386-472A-8E5E-06FB7CE69472}">
      <dsp:nvSpPr>
        <dsp:cNvPr id="0" name=""/>
        <dsp:cNvSpPr/>
      </dsp:nvSpPr>
      <dsp:spPr>
        <a:xfrm>
          <a:off x="514643" y="2091"/>
          <a:ext cx="9328076" cy="445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157" tIns="47157" rIns="47157" bIns="4715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0" i="0" kern="1200">
              <a:solidFill>
                <a:schemeClr val="bg1"/>
              </a:solidFill>
            </a:rPr>
            <a:t>Puede considerarse una estrategia </a:t>
          </a:r>
          <a:r>
            <a:rPr lang="es-MX" sz="1900" b="1" i="0" kern="1200">
              <a:solidFill>
                <a:schemeClr val="bg1"/>
              </a:solidFill>
            </a:rPr>
            <a:t>invasiva.</a:t>
          </a:r>
          <a:endParaRPr lang="en-US" sz="1900" kern="1200">
            <a:solidFill>
              <a:schemeClr val="bg1"/>
            </a:solidFill>
          </a:endParaRPr>
        </a:p>
      </dsp:txBody>
      <dsp:txXfrm>
        <a:off x="514643" y="2091"/>
        <a:ext cx="9328076" cy="445578"/>
      </dsp:txXfrm>
    </dsp:sp>
    <dsp:sp modelId="{4824A265-29E1-4E2A-8495-651B7153D827}">
      <dsp:nvSpPr>
        <dsp:cNvPr id="0" name=""/>
        <dsp:cNvSpPr/>
      </dsp:nvSpPr>
      <dsp:spPr>
        <a:xfrm>
          <a:off x="0" y="559065"/>
          <a:ext cx="9842720" cy="4455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B678B-485F-4425-A0F6-3A2FB4357D8E}">
      <dsp:nvSpPr>
        <dsp:cNvPr id="0" name=""/>
        <dsp:cNvSpPr/>
      </dsp:nvSpPr>
      <dsp:spPr>
        <a:xfrm>
          <a:off x="134787" y="659320"/>
          <a:ext cx="245068" cy="2450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AD878-C22D-4DBB-8360-4B1F2BA6612B}">
      <dsp:nvSpPr>
        <dsp:cNvPr id="0" name=""/>
        <dsp:cNvSpPr/>
      </dsp:nvSpPr>
      <dsp:spPr>
        <a:xfrm>
          <a:off x="514643" y="559065"/>
          <a:ext cx="9328076" cy="445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157" tIns="47157" rIns="47157" bIns="4715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0" i="0" kern="1200">
              <a:solidFill>
                <a:schemeClr val="bg1"/>
              </a:solidFill>
            </a:rPr>
            <a:t>Mayor rechazo de los clientes si no se realiza de manera adecuada.</a:t>
          </a:r>
          <a:endParaRPr lang="en-US" sz="1900" kern="1200">
            <a:solidFill>
              <a:schemeClr val="bg1"/>
            </a:solidFill>
          </a:endParaRPr>
        </a:p>
      </dsp:txBody>
      <dsp:txXfrm>
        <a:off x="514643" y="559065"/>
        <a:ext cx="9328076" cy="445578"/>
      </dsp:txXfrm>
    </dsp:sp>
    <dsp:sp modelId="{8A37074F-C601-4AAF-A8CD-DA46E6481A21}">
      <dsp:nvSpPr>
        <dsp:cNvPr id="0" name=""/>
        <dsp:cNvSpPr/>
      </dsp:nvSpPr>
      <dsp:spPr>
        <a:xfrm>
          <a:off x="0" y="1116038"/>
          <a:ext cx="9842720" cy="4455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38300-40F2-4080-8EEF-382F20770D59}">
      <dsp:nvSpPr>
        <dsp:cNvPr id="0" name=""/>
        <dsp:cNvSpPr/>
      </dsp:nvSpPr>
      <dsp:spPr>
        <a:xfrm>
          <a:off x="134787" y="1216293"/>
          <a:ext cx="245068" cy="2450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75158-DB30-4314-96F2-AA93F5A3D9B6}">
      <dsp:nvSpPr>
        <dsp:cNvPr id="0" name=""/>
        <dsp:cNvSpPr/>
      </dsp:nvSpPr>
      <dsp:spPr>
        <a:xfrm>
          <a:off x="514643" y="1116038"/>
          <a:ext cx="9328076" cy="445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157" tIns="47157" rIns="47157" bIns="4715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0" i="0" kern="1200">
              <a:solidFill>
                <a:schemeClr val="bg1"/>
              </a:solidFill>
            </a:rPr>
            <a:t>Puede generar una imagen negativa de la marca.</a:t>
          </a:r>
          <a:endParaRPr lang="en-US" sz="1900" kern="1200">
            <a:solidFill>
              <a:schemeClr val="bg1"/>
            </a:solidFill>
          </a:endParaRPr>
        </a:p>
      </dsp:txBody>
      <dsp:txXfrm>
        <a:off x="514643" y="1116038"/>
        <a:ext cx="9328076" cy="445578"/>
      </dsp:txXfrm>
    </dsp:sp>
    <dsp:sp modelId="{F184FA0E-FF37-4BB0-B617-7D0AF405F5AD}">
      <dsp:nvSpPr>
        <dsp:cNvPr id="0" name=""/>
        <dsp:cNvSpPr/>
      </dsp:nvSpPr>
      <dsp:spPr>
        <a:xfrm>
          <a:off x="0" y="1673012"/>
          <a:ext cx="9842720" cy="4455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70B97-837C-42BD-AC67-41470BEDFFE0}">
      <dsp:nvSpPr>
        <dsp:cNvPr id="0" name=""/>
        <dsp:cNvSpPr/>
      </dsp:nvSpPr>
      <dsp:spPr>
        <a:xfrm>
          <a:off x="134787" y="1773267"/>
          <a:ext cx="245068" cy="2450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794AA-0E74-4325-A3DA-4C82E2E6B86B}">
      <dsp:nvSpPr>
        <dsp:cNvPr id="0" name=""/>
        <dsp:cNvSpPr/>
      </dsp:nvSpPr>
      <dsp:spPr>
        <a:xfrm>
          <a:off x="514643" y="1673012"/>
          <a:ext cx="9328076" cy="445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157" tIns="47157" rIns="47157" bIns="4715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0" i="0" kern="1200">
              <a:solidFill>
                <a:schemeClr val="bg1"/>
              </a:solidFill>
            </a:rPr>
            <a:t>Enfrenta una gran competencia porque es muy utilizado.</a:t>
          </a:r>
          <a:endParaRPr lang="en-US" sz="1900" kern="1200">
            <a:solidFill>
              <a:schemeClr val="bg1"/>
            </a:solidFill>
          </a:endParaRPr>
        </a:p>
      </dsp:txBody>
      <dsp:txXfrm>
        <a:off x="514643" y="1673012"/>
        <a:ext cx="9328076" cy="445578"/>
      </dsp:txXfrm>
    </dsp:sp>
    <dsp:sp modelId="{B977D6E4-1155-4A0B-BBB0-FFC3899DF5A2}">
      <dsp:nvSpPr>
        <dsp:cNvPr id="0" name=""/>
        <dsp:cNvSpPr/>
      </dsp:nvSpPr>
      <dsp:spPr>
        <a:xfrm>
          <a:off x="0" y="2229985"/>
          <a:ext cx="9842720" cy="445578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37C8AB-E688-4714-A40F-8940AE74544B}">
      <dsp:nvSpPr>
        <dsp:cNvPr id="0" name=""/>
        <dsp:cNvSpPr/>
      </dsp:nvSpPr>
      <dsp:spPr>
        <a:xfrm>
          <a:off x="134787" y="2330240"/>
          <a:ext cx="245068" cy="2450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6D1A0E-3892-487B-BF2C-C5A3B0B49C98}">
      <dsp:nvSpPr>
        <dsp:cNvPr id="0" name=""/>
        <dsp:cNvSpPr/>
      </dsp:nvSpPr>
      <dsp:spPr>
        <a:xfrm>
          <a:off x="514643" y="2229985"/>
          <a:ext cx="9328076" cy="445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157" tIns="47157" rIns="47157" bIns="4715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0" i="0" kern="1200">
              <a:solidFill>
                <a:schemeClr val="bg1"/>
              </a:solidFill>
            </a:rPr>
            <a:t>Dificultad para llegar a ciertos públicos.</a:t>
          </a:r>
          <a:endParaRPr lang="en-US" sz="1900" kern="1200">
            <a:solidFill>
              <a:schemeClr val="bg1"/>
            </a:solidFill>
          </a:endParaRPr>
        </a:p>
      </dsp:txBody>
      <dsp:txXfrm>
        <a:off x="514643" y="2229985"/>
        <a:ext cx="9328076" cy="445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E92A46E5-772B-4A8A-A167-62663A29553C}" type="datetime1">
              <a:rPr lang="es-ES" smtClean="0"/>
              <a:t>18/05/2025</a:t>
            </a:fld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2C230DF-5933-439D-898F-38E9AC9BA688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8" name="Marcador de encabezado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16DB30B6-91B7-493F-B445-96E1D2848A7B}" type="datetime1">
              <a:rPr lang="es-ES" smtClean="0"/>
              <a:t>18/05/2025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A89C7E07-3C67-C64C-8DA0-0404F630397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8706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78624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0788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85565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36081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43616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1013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1719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8176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6506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6683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213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F8FAE-FE6E-F1DB-1386-6B7CE44A5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AB9A548-6249-379D-4D42-1FE86C4051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BF4EC10-57D1-96D8-8CD2-4675EBD5E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EE7875-92A0-E695-62EB-F807743B9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8328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2394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680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6988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6673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434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6583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6279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y tabla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orma libre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7" name="Forma libre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457200" indent="0">
              <a:spcBef>
                <a:spcPts val="1800"/>
              </a:spcBef>
              <a:buNone/>
              <a:defRPr lang="es-ES" sz="2000"/>
            </a:lvl2pPr>
            <a:lvl3pPr marL="914400" indent="0">
              <a:spcBef>
                <a:spcPts val="1800"/>
              </a:spcBef>
              <a:buNone/>
              <a:defRPr lang="es-ES" sz="2000"/>
            </a:lvl3pPr>
            <a:lvl4pPr marL="1371600" indent="0">
              <a:spcBef>
                <a:spcPts val="1800"/>
              </a:spcBef>
              <a:buNone/>
              <a:defRPr lang="es-ES" sz="2000"/>
            </a:lvl4pPr>
            <a:lvl5pPr marL="1828800" indent="0">
              <a:spcBef>
                <a:spcPts val="1800"/>
              </a:spcBef>
              <a:buNone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>
              <a:spcBef>
                <a:spcPts val="18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9" name="Marcador de posición de la tab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es-ES"/>
            </a:lvl1pPr>
          </a:lstStyle>
          <a:p>
            <a:pPr rtl="0"/>
            <a:r>
              <a:rPr lang="es-MX"/>
              <a:t>Haz clic en el icono para agregar una tabla</a:t>
            </a:r>
            <a:endParaRPr lang="es-E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 spc="50" baseline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s-E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 noProof="0" dirty="0"/>
              <a:t>Haga clic para agregar contenido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3" name="Marcador de número de diapositiva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42" name="Marcador de fech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cció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a libre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9436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forma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8" name="Forma libre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9" name="Forma libre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es-ES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es-ES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es-ES" sz="2000"/>
            </a:lvl3pPr>
            <a:lvl4pPr marL="1371600" indent="0">
              <a:spcBef>
                <a:spcPts val="1800"/>
              </a:spcBef>
              <a:buFont typeface="+mj-lt"/>
              <a:buNone/>
              <a:defRPr lang="es-ES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endParaRPr lang="es-ES" dirty="0"/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e imagen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es-ES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es-ES" dirty="0">
              <a:latin typeface="+mn-lt"/>
            </a:endParaRPr>
          </a:p>
        </p:txBody>
      </p:sp>
      <p:sp>
        <p:nvSpPr>
          <p:cNvPr id="32" name="Marcador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es-ES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s-ES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es-ES">
          <a:solidFill>
            <a:schemeClr val="tx2"/>
          </a:solidFill>
        </a:defRPr>
      </a:lvl2pPr>
      <a:lvl3pPr eaLnBrk="1" hangingPunct="1">
        <a:defRPr lang="es-ES">
          <a:solidFill>
            <a:schemeClr val="tx2"/>
          </a:solidFill>
        </a:defRPr>
      </a:lvl3pPr>
      <a:lvl4pPr eaLnBrk="1" hangingPunct="1">
        <a:defRPr lang="es-ES">
          <a:solidFill>
            <a:schemeClr val="tx2"/>
          </a:solidFill>
        </a:defRPr>
      </a:lvl4pPr>
      <a:lvl5pPr eaLnBrk="1" hangingPunct="1">
        <a:defRPr lang="es-ES">
          <a:solidFill>
            <a:schemeClr val="tx2"/>
          </a:solidFill>
        </a:defRPr>
      </a:lvl5pPr>
      <a:lvl6pPr eaLnBrk="1" hangingPunct="1">
        <a:defRPr lang="es-ES">
          <a:solidFill>
            <a:schemeClr val="tx2"/>
          </a:solidFill>
        </a:defRPr>
      </a:lvl6pPr>
      <a:lvl7pPr eaLnBrk="1" hangingPunct="1">
        <a:defRPr lang="es-ES">
          <a:solidFill>
            <a:schemeClr val="tx2"/>
          </a:solidFill>
        </a:defRPr>
      </a:lvl7pPr>
      <a:lvl8pPr eaLnBrk="1" hangingPunct="1">
        <a:defRPr lang="es-ES">
          <a:solidFill>
            <a:schemeClr val="tx2"/>
          </a:solidFill>
        </a:defRPr>
      </a:lvl8pPr>
      <a:lvl9pPr eaLnBrk="1" hangingPunct="1">
        <a:defRPr lang="es-ES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wexzjoD_S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watch?v=yCZvB-5Nss8" TargetMode="Externa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BCA8dQfGi0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endpulse.com/latam/support/glossary/brand-consistency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endpulse.com/latam/support/glossary/loyalty-program" TargetMode="External"/><Relationship Id="rId4" Type="http://schemas.openxmlformats.org/officeDocument/2006/relationships/hyperlink" Target="https://sendpulse.com/latam/blog/que-es-crm-y-como-me-ayuda-a-aumentar-mis-ventas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slideLayout" Target="../slideLayouts/slideLayout5.xml"/><Relationship Id="rId7" Type="http://schemas.openxmlformats.org/officeDocument/2006/relationships/hyperlink" Target="https://www.zoho.com/es-xl/one/small-business-software.html" TargetMode="External"/><Relationship Id="rId2" Type="http://schemas.openxmlformats.org/officeDocument/2006/relationships/video" Target="https://www.youtube.com/embed/S1ejMxfMjD0?feature=oembed" TargetMode="External"/><Relationship Id="rId1" Type="http://schemas.openxmlformats.org/officeDocument/2006/relationships/video" Target="https://www.youtube.com/embed/Q2o7quZiMrA?feature=oembed" TargetMode="External"/><Relationship Id="rId6" Type="http://schemas.openxmlformats.org/officeDocument/2006/relationships/hyperlink" Target="https://www.hubspot.es/products/crm" TargetMode="Externa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d1zXegMQdk&amp;t=5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www.bbc.com/mundo/noticias-43804434" TargetMode="External"/><Relationship Id="rId7" Type="http://schemas.openxmlformats.org/officeDocument/2006/relationships/hyperlink" Target="https://www.youtube.com/watch?v=CQHgngoplY4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4" y="411479"/>
            <a:ext cx="7006590" cy="3291840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sz="5100" dirty="0"/>
              <a:t>Comunicaciones estratégicas de Marketing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93E6F1-47C2-BB39-845D-C4996440F7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9905" y="4549552"/>
            <a:ext cx="5486400" cy="1645920"/>
          </a:xfrm>
        </p:spPr>
        <p:txBody>
          <a:bodyPr/>
          <a:lstStyle/>
          <a:p>
            <a:r>
              <a:rPr lang="en-US" dirty="0" err="1"/>
              <a:t>Sesión</a:t>
            </a:r>
            <a:r>
              <a:rPr lang="en-US" dirty="0"/>
              <a:t> 11 y 12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Título 7">
            <a:extLst>
              <a:ext uri="{FF2B5EF4-FFF2-40B4-BE49-F238E27FC236}">
                <a16:creationId xmlns:a16="http://schemas.microsoft.com/office/drawing/2014/main" id="{A7320C0A-4788-4835-00AF-D40DD3B21A2F}"/>
              </a:ext>
            </a:extLst>
          </p:cNvPr>
          <p:cNvSpPr txBox="1">
            <a:spLocks/>
          </p:cNvSpPr>
          <p:nvPr/>
        </p:nvSpPr>
        <p:spPr>
          <a:xfrm>
            <a:off x="480345" y="504134"/>
            <a:ext cx="900909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Trabajo grupal - RELACIONES PUBLICAS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4B5430A-7911-1B96-87E1-17F9408124B2}"/>
              </a:ext>
            </a:extLst>
          </p:cNvPr>
          <p:cNvSpPr txBox="1"/>
          <p:nvPr/>
        </p:nvSpPr>
        <p:spPr>
          <a:xfrm>
            <a:off x="1252036" y="5706066"/>
            <a:ext cx="3665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dirty="0">
                <a:hlinkClick r:id="rId3"/>
              </a:rPr>
              <a:t>https://youtu.be/rwexzjoD_Sw</a:t>
            </a:r>
            <a:r>
              <a:rPr lang="es-PE" dirty="0"/>
              <a:t> </a:t>
            </a:r>
          </a:p>
        </p:txBody>
      </p:sp>
      <p:pic>
        <p:nvPicPr>
          <p:cNvPr id="4" name="Picture 2" descr="Caso Repsol: ¿Y la indemnización para cuándo? - Somos Periodismo">
            <a:extLst>
              <a:ext uri="{FF2B5EF4-FFF2-40B4-BE49-F238E27FC236}">
                <a16:creationId xmlns:a16="http://schemas.microsoft.com/office/drawing/2014/main" id="{6E4EF4FB-C36C-4991-C7EE-1351D80F4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26" y="2419705"/>
            <a:ext cx="5927147" cy="31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o somos responsables&quot;: Esto dijo Repsol tras derrame de petróleo en mar de  Ventanilla - YouTube">
            <a:extLst>
              <a:ext uri="{FF2B5EF4-FFF2-40B4-BE49-F238E27FC236}">
                <a16:creationId xmlns:a16="http://schemas.microsoft.com/office/drawing/2014/main" id="{F52F6248-C817-CBA1-0A29-00D4849E6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085" y="2517015"/>
            <a:ext cx="5446818" cy="306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973E647-F3EF-88FC-AE6F-2D5A48A0777E}"/>
              </a:ext>
            </a:extLst>
          </p:cNvPr>
          <p:cNvSpPr txBox="1"/>
          <p:nvPr/>
        </p:nvSpPr>
        <p:spPr>
          <a:xfrm>
            <a:off x="6794302" y="5656885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bg1"/>
                </a:solidFill>
                <a:hlinkClick r:id="rId6"/>
              </a:rPr>
              <a:t>https://www.youtube.com/watch?v=yCZvB-5Nss8</a:t>
            </a:r>
            <a:r>
              <a:rPr lang="es-PE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E2C1F6A-EBC5-C1B5-7A0C-1224AD555376}"/>
              </a:ext>
            </a:extLst>
          </p:cNvPr>
          <p:cNvSpPr txBox="1"/>
          <p:nvPr/>
        </p:nvSpPr>
        <p:spPr>
          <a:xfrm>
            <a:off x="6478184" y="6054796"/>
            <a:ext cx="5822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Gerenta de Comunicaciones y Relaciones Institucionales</a:t>
            </a:r>
          </a:p>
          <a:p>
            <a:r>
              <a:rPr lang="es-PE" dirty="0">
                <a:solidFill>
                  <a:schemeClr val="bg1"/>
                </a:solidFill>
              </a:rPr>
              <a:t> Min 9’30’’</a:t>
            </a:r>
          </a:p>
        </p:txBody>
      </p:sp>
    </p:spTree>
    <p:extLst>
      <p:ext uri="{BB962C8B-B14F-4D97-AF65-F5344CB8AC3E}">
        <p14:creationId xmlns:p14="http://schemas.microsoft.com/office/powerpoint/2010/main" val="3141106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Título 7">
            <a:extLst>
              <a:ext uri="{FF2B5EF4-FFF2-40B4-BE49-F238E27FC236}">
                <a16:creationId xmlns:a16="http://schemas.microsoft.com/office/drawing/2014/main" id="{A7320C0A-4788-4835-00AF-D40DD3B21A2F}"/>
              </a:ext>
            </a:extLst>
          </p:cNvPr>
          <p:cNvSpPr txBox="1">
            <a:spLocks/>
          </p:cNvSpPr>
          <p:nvPr/>
        </p:nvSpPr>
        <p:spPr>
          <a:xfrm>
            <a:off x="480345" y="504134"/>
            <a:ext cx="900909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Trabajo grupal - RELACIONES PUBLICAS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A70CD6-639D-729C-815F-F07705C92EEF}"/>
              </a:ext>
            </a:extLst>
          </p:cNvPr>
          <p:cNvSpPr txBox="1"/>
          <p:nvPr/>
        </p:nvSpPr>
        <p:spPr>
          <a:xfrm>
            <a:off x="3167743" y="5656885"/>
            <a:ext cx="6444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>
                <a:solidFill>
                  <a:schemeClr val="bg1"/>
                </a:solidFill>
                <a:hlinkClick r:id="rId3"/>
              </a:rPr>
              <a:t>https://www.youtube.com/watch?v=1BCA8dQfGi0</a:t>
            </a:r>
            <a:r>
              <a:rPr lang="es-PE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BED3C88-E1F6-ECC0-28D3-0E8ACF6DA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441" y="1810895"/>
            <a:ext cx="3649435" cy="3649435"/>
          </a:xfrm>
          <a:prstGeom prst="rect">
            <a:avLst/>
          </a:prstGeom>
        </p:spPr>
      </p:pic>
      <p:pic>
        <p:nvPicPr>
          <p:cNvPr id="1028" name="Picture 4" descr="109 Premios Nobel acusan a Greenpeace de “crímenes contra la humanidad” por  los OGM - Avicultura">
            <a:extLst>
              <a:ext uri="{FF2B5EF4-FFF2-40B4-BE49-F238E27FC236}">
                <a16:creationId xmlns:a16="http://schemas.microsoft.com/office/drawing/2014/main" id="{EF028C6F-3A9C-8D01-E5F4-86C1B3BF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707" y="2671439"/>
            <a:ext cx="2580921" cy="172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804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Título 7">
            <a:extLst>
              <a:ext uri="{FF2B5EF4-FFF2-40B4-BE49-F238E27FC236}">
                <a16:creationId xmlns:a16="http://schemas.microsoft.com/office/drawing/2014/main" id="{A7320C0A-4788-4835-00AF-D40DD3B21A2F}"/>
              </a:ext>
            </a:extLst>
          </p:cNvPr>
          <p:cNvSpPr txBox="1">
            <a:spLocks/>
          </p:cNvSpPr>
          <p:nvPr/>
        </p:nvSpPr>
        <p:spPr>
          <a:xfrm>
            <a:off x="480345" y="504134"/>
            <a:ext cx="900909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Herramientas de Promoción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4. MARKETING DIRECTO</a:t>
            </a:r>
          </a:p>
        </p:txBody>
      </p:sp>
      <p:graphicFrame>
        <p:nvGraphicFramePr>
          <p:cNvPr id="3" name="CuadroTexto 1">
            <a:extLst>
              <a:ext uri="{FF2B5EF4-FFF2-40B4-BE49-F238E27FC236}">
                <a16:creationId xmlns:a16="http://schemas.microsoft.com/office/drawing/2014/main" id="{B5C301AA-E51A-5964-60C0-6703E65390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5246478"/>
              </p:ext>
            </p:extLst>
          </p:nvPr>
        </p:nvGraphicFramePr>
        <p:xfrm>
          <a:off x="480345" y="2908376"/>
          <a:ext cx="11317574" cy="3785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27965EB3-37EB-C454-691D-71B701F834FC}"/>
              </a:ext>
            </a:extLst>
          </p:cNvPr>
          <p:cNvSpPr txBox="1"/>
          <p:nvPr/>
        </p:nvSpPr>
        <p:spPr>
          <a:xfrm>
            <a:off x="2672079" y="2005934"/>
            <a:ext cx="8607679" cy="9171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Consiste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 </a:t>
            </a: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en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 </a:t>
            </a: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tener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 </a:t>
            </a: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una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 </a:t>
            </a:r>
            <a:r>
              <a:rPr lang="en-US" sz="1800" b="1" i="0" kern="1200" dirty="0" err="1">
                <a:solidFill>
                  <a:schemeClr val="bg1"/>
                </a:solidFill>
                <a:effectLst/>
                <a:latin typeface="Lato regular"/>
              </a:rPr>
              <a:t>comunicación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Lato regular"/>
              </a:rPr>
              <a:t> </a:t>
            </a:r>
            <a:r>
              <a:rPr lang="en-US" sz="1800" b="1" i="0" kern="1200" dirty="0" err="1">
                <a:solidFill>
                  <a:schemeClr val="bg1"/>
                </a:solidFill>
                <a:effectLst/>
                <a:latin typeface="Lato regular"/>
              </a:rPr>
              <a:t>promocional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Lato regular"/>
              </a:rPr>
              <a:t> </a:t>
            </a:r>
            <a:r>
              <a:rPr lang="en-US" sz="1800" b="1" i="0" kern="1200" dirty="0" err="1">
                <a:solidFill>
                  <a:schemeClr val="bg1"/>
                </a:solidFill>
                <a:effectLst/>
                <a:latin typeface="Lato regular"/>
              </a:rPr>
              <a:t>directa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Lato regular"/>
              </a:rPr>
              <a:t> 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con </a:t>
            </a: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el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 </a:t>
            </a: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público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 </a:t>
            </a: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objetivo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.</a:t>
            </a:r>
          </a:p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Usualmente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 se </a:t>
            </a: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envía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 </a:t>
            </a: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información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 de la </a:t>
            </a: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empresa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, </a:t>
            </a: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producto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 o </a:t>
            </a: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servicio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 que sea de </a:t>
            </a: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interés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 para </a:t>
            </a: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el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 </a:t>
            </a: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consumidor</a:t>
            </a:r>
            <a:endParaRPr lang="es-PE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C577F4B-497C-FFB4-452C-C4E35CCB72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754296"/>
              </p:ext>
            </p:extLst>
          </p:nvPr>
        </p:nvGraphicFramePr>
        <p:xfrm>
          <a:off x="-7867841" y="2260245"/>
          <a:ext cx="7479915" cy="3962400"/>
        </p:xfrm>
        <a:graphic>
          <a:graphicData uri="http://schemas.openxmlformats.org/drawingml/2006/table">
            <a:tbl>
              <a:tblPr/>
              <a:tblGrid>
                <a:gridCol w="2493305">
                  <a:extLst>
                    <a:ext uri="{9D8B030D-6E8A-4147-A177-3AD203B41FA5}">
                      <a16:colId xmlns:a16="http://schemas.microsoft.com/office/drawing/2014/main" val="765017945"/>
                    </a:ext>
                  </a:extLst>
                </a:gridCol>
                <a:gridCol w="2493305">
                  <a:extLst>
                    <a:ext uri="{9D8B030D-6E8A-4147-A177-3AD203B41FA5}">
                      <a16:colId xmlns:a16="http://schemas.microsoft.com/office/drawing/2014/main" val="2354165825"/>
                    </a:ext>
                  </a:extLst>
                </a:gridCol>
                <a:gridCol w="2493305">
                  <a:extLst>
                    <a:ext uri="{9D8B030D-6E8A-4147-A177-3AD203B41FA5}">
                      <a16:colId xmlns:a16="http://schemas.microsoft.com/office/drawing/2014/main" val="387281629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s-PE" sz="1400">
                          <a:solidFill>
                            <a:schemeClr val="bg1"/>
                          </a:solidFill>
                        </a:rPr>
                        <a:t>Tipo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400">
                          <a:solidFill>
                            <a:schemeClr val="bg1"/>
                          </a:solidFill>
                        </a:rPr>
                        <a:t>Descripción breve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400" dirty="0">
                          <a:solidFill>
                            <a:schemeClr val="bg1"/>
                          </a:solidFill>
                        </a:rPr>
                        <a:t>Ejemplo real y concreto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15063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PE" sz="1400" b="1">
                          <a:solidFill>
                            <a:schemeClr val="bg1"/>
                          </a:solidFill>
                        </a:rPr>
                        <a:t>1. Correo directo</a:t>
                      </a:r>
                      <a:endParaRPr lang="es-P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400">
                          <a:solidFill>
                            <a:schemeClr val="bg1"/>
                          </a:solidFill>
                        </a:rPr>
                        <a:t>Envío físico de cartas, catálogos o folletos al domicilio.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400">
                          <a:solidFill>
                            <a:schemeClr val="bg1"/>
                          </a:solidFill>
                        </a:rPr>
                        <a:t>Catálogo impreso de Yanbal enviado a clientas registradas.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5411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PE" sz="1400" b="1">
                          <a:solidFill>
                            <a:schemeClr val="bg1"/>
                          </a:solidFill>
                        </a:rPr>
                        <a:t>2. Email marketing</a:t>
                      </a:r>
                      <a:endParaRPr lang="es-P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Correos personalizados con promociones o contenidos directos.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Promart envía un email con el asunto “¡Solo hoy 30% off!”.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82313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PE" sz="1400" b="1">
                          <a:solidFill>
                            <a:schemeClr val="bg1"/>
                          </a:solidFill>
                        </a:rPr>
                        <a:t>3. SMS / WhatsApp directo</a:t>
                      </a:r>
                      <a:endParaRPr lang="es-P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Mensajes al celular con promociones o códigos.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SMS de Platanitos con un código de descuento exclusivo.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5445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PE" sz="1400" b="1">
                          <a:solidFill>
                            <a:schemeClr val="bg1"/>
                          </a:solidFill>
                        </a:rPr>
                        <a:t>4. Telemarketing</a:t>
                      </a:r>
                      <a:endParaRPr lang="es-PE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Llamadas salientes con ofertas comerciales personalizadas.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Claro llama para ofrecerte un plan con tu nombre y DNI.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701486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s-ES" sz="1400" b="1">
                          <a:solidFill>
                            <a:schemeClr val="bg1"/>
                          </a:solidFill>
                        </a:rPr>
                        <a:t>5. Venta directa (persona a persona)</a:t>
                      </a:r>
                      <a:endParaRPr lang="es-ES" sz="14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>
                          <a:solidFill>
                            <a:schemeClr val="bg1"/>
                          </a:solidFill>
                        </a:rPr>
                        <a:t>El vendedor contacta al cliente directamente (sin local comercial).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Venta de Natura o Avon por demostración y catálogo.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1594658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32FA6797-A087-BB78-2CF6-090601091F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596643"/>
              </p:ext>
            </p:extLst>
          </p:nvPr>
        </p:nvGraphicFramePr>
        <p:xfrm>
          <a:off x="13605953" y="1724463"/>
          <a:ext cx="6025098" cy="4351337"/>
        </p:xfrm>
        <a:graphic>
          <a:graphicData uri="http://schemas.openxmlformats.org/drawingml/2006/table">
            <a:tbl>
              <a:tblPr/>
              <a:tblGrid>
                <a:gridCol w="1004183">
                  <a:extLst>
                    <a:ext uri="{9D8B030D-6E8A-4147-A177-3AD203B41FA5}">
                      <a16:colId xmlns:a16="http://schemas.microsoft.com/office/drawing/2014/main" val="860859880"/>
                    </a:ext>
                  </a:extLst>
                </a:gridCol>
                <a:gridCol w="1004183">
                  <a:extLst>
                    <a:ext uri="{9D8B030D-6E8A-4147-A177-3AD203B41FA5}">
                      <a16:colId xmlns:a16="http://schemas.microsoft.com/office/drawing/2014/main" val="1429510640"/>
                    </a:ext>
                  </a:extLst>
                </a:gridCol>
                <a:gridCol w="1004183">
                  <a:extLst>
                    <a:ext uri="{9D8B030D-6E8A-4147-A177-3AD203B41FA5}">
                      <a16:colId xmlns:a16="http://schemas.microsoft.com/office/drawing/2014/main" val="1036516851"/>
                    </a:ext>
                  </a:extLst>
                </a:gridCol>
                <a:gridCol w="1004183">
                  <a:extLst>
                    <a:ext uri="{9D8B030D-6E8A-4147-A177-3AD203B41FA5}">
                      <a16:colId xmlns:a16="http://schemas.microsoft.com/office/drawing/2014/main" val="3566453884"/>
                    </a:ext>
                  </a:extLst>
                </a:gridCol>
                <a:gridCol w="1004183">
                  <a:extLst>
                    <a:ext uri="{9D8B030D-6E8A-4147-A177-3AD203B41FA5}">
                      <a16:colId xmlns:a16="http://schemas.microsoft.com/office/drawing/2014/main" val="3601984425"/>
                    </a:ext>
                  </a:extLst>
                </a:gridCol>
                <a:gridCol w="1004183">
                  <a:extLst>
                    <a:ext uri="{9D8B030D-6E8A-4147-A177-3AD203B41FA5}">
                      <a16:colId xmlns:a16="http://schemas.microsoft.com/office/drawing/2014/main" val="2926080624"/>
                    </a:ext>
                  </a:extLst>
                </a:gridCol>
              </a:tblGrid>
              <a:tr h="530651"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Categoría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Formato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¿Es digital?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¿Hay personalización?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¿Requiere acción directa?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Ejemplo en Perú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470847"/>
                  </a:ext>
                </a:extLst>
              </a:tr>
              <a:tr h="689846"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📬 </a:t>
                      </a:r>
                      <a:r>
                        <a:rPr lang="es-PE" sz="1000" b="1">
                          <a:solidFill>
                            <a:schemeClr val="bg1"/>
                          </a:solidFill>
                        </a:rPr>
                        <a:t>Correo directo</a:t>
                      </a:r>
                      <a:endParaRPr lang="es-PE" sz="1000">
                        <a:solidFill>
                          <a:schemeClr val="bg1"/>
                        </a:solidFill>
                      </a:endParaRP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Carta o folleto físico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Sí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Sí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Catálogo de Yanbal entregado a clientas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7962462"/>
                  </a:ext>
                </a:extLst>
              </a:tr>
              <a:tr h="689846"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📧 </a:t>
                      </a:r>
                      <a:r>
                        <a:rPr lang="es-PE" sz="1000" b="1">
                          <a:solidFill>
                            <a:schemeClr val="bg1"/>
                          </a:solidFill>
                        </a:rPr>
                        <a:t>Email marketing</a:t>
                      </a:r>
                      <a:endParaRPr lang="es-PE" sz="1000">
                        <a:solidFill>
                          <a:schemeClr val="bg1"/>
                        </a:solidFill>
                      </a:endParaRP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Correo electrónico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✅ Sí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Sí (nombre, intereses)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Sí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solidFill>
                            <a:schemeClr val="bg1"/>
                          </a:solidFill>
                        </a:rPr>
                        <a:t>Email de Promart con ofertas para tu categoría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5192295"/>
                  </a:ext>
                </a:extLst>
              </a:tr>
              <a:tr h="689846"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📱 </a:t>
                      </a:r>
                      <a:r>
                        <a:rPr lang="es-PE" sz="1000" b="1">
                          <a:solidFill>
                            <a:schemeClr val="bg1"/>
                          </a:solidFill>
                        </a:rPr>
                        <a:t>Mensajería directa</a:t>
                      </a:r>
                      <a:endParaRPr lang="es-PE" sz="1000">
                        <a:solidFill>
                          <a:schemeClr val="bg1"/>
                        </a:solidFill>
                      </a:endParaRP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SMS / WhatsApp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✅ Sí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Sí (nombre, historial)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Sí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WhatsApp de Platanitos con código exclusivo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9854478"/>
                  </a:ext>
                </a:extLst>
              </a:tr>
              <a:tr h="530651"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📞 </a:t>
                      </a:r>
                      <a:r>
                        <a:rPr lang="es-PE" sz="1000" b="1">
                          <a:solidFill>
                            <a:schemeClr val="bg1"/>
                          </a:solidFill>
                        </a:rPr>
                        <a:t>Telemarketing</a:t>
                      </a:r>
                      <a:endParaRPr lang="es-PE" sz="1000">
                        <a:solidFill>
                          <a:schemeClr val="bg1"/>
                        </a:solidFill>
                      </a:endParaRP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Llamada personalizada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No (teléfono clásico)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Sí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Sí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solidFill>
                            <a:schemeClr val="bg1"/>
                          </a:solidFill>
                        </a:rPr>
                        <a:t>Claro te llama por una oferta con tus datos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8963873"/>
                  </a:ext>
                </a:extLst>
              </a:tr>
              <a:tr h="530651"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🧍‍♀️ </a:t>
                      </a:r>
                      <a:r>
                        <a:rPr lang="es-PE" sz="1000" b="1">
                          <a:solidFill>
                            <a:schemeClr val="bg1"/>
                          </a:solidFill>
                        </a:rPr>
                        <a:t>Venta directa</a:t>
                      </a:r>
                      <a:endParaRPr lang="es-PE" sz="1000">
                        <a:solidFill>
                          <a:schemeClr val="bg1"/>
                        </a:solidFill>
                      </a:endParaRP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Persona a persona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No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Sí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Sí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solidFill>
                            <a:schemeClr val="bg1"/>
                          </a:solidFill>
                        </a:rPr>
                        <a:t>Asesora de Avon que visita a sus clientas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4051993"/>
                  </a:ext>
                </a:extLst>
              </a:tr>
              <a:tr h="689846"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💻 </a:t>
                      </a:r>
                      <a:r>
                        <a:rPr lang="es-PE" sz="1000" b="1">
                          <a:solidFill>
                            <a:schemeClr val="bg1"/>
                          </a:solidFill>
                        </a:rPr>
                        <a:t>Marketing digital directo interactivo</a:t>
                      </a:r>
                      <a:endParaRPr lang="es-PE" sz="1000">
                        <a:solidFill>
                          <a:schemeClr val="bg1"/>
                        </a:solidFill>
                      </a:endParaRP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ES" sz="1000">
                          <a:solidFill>
                            <a:schemeClr val="bg1"/>
                          </a:solidFill>
                        </a:rPr>
                        <a:t>Anuncios con CTA, landing pages, automatización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✅ Sí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Sí (cookies, interés)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>
                          <a:solidFill>
                            <a:schemeClr val="bg1"/>
                          </a:solidFill>
                        </a:rPr>
                        <a:t>Sí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s-PE" sz="1000" dirty="0">
                          <a:solidFill>
                            <a:schemeClr val="bg1"/>
                          </a:solidFill>
                        </a:rPr>
                        <a:t>Facebook </a:t>
                      </a:r>
                      <a:r>
                        <a:rPr lang="es-PE" sz="1000" dirty="0" err="1">
                          <a:solidFill>
                            <a:schemeClr val="bg1"/>
                          </a:solidFill>
                        </a:rPr>
                        <a:t>Ads</a:t>
                      </a:r>
                      <a:r>
                        <a:rPr lang="es-PE" sz="1000" dirty="0">
                          <a:solidFill>
                            <a:schemeClr val="bg1"/>
                          </a:solidFill>
                        </a:rPr>
                        <a:t> de </a:t>
                      </a:r>
                      <a:r>
                        <a:rPr lang="es-PE" sz="1000" dirty="0" err="1">
                          <a:solidFill>
                            <a:schemeClr val="bg1"/>
                          </a:solidFill>
                        </a:rPr>
                        <a:t>Rimac</a:t>
                      </a:r>
                      <a:r>
                        <a:rPr lang="es-PE" sz="1000" dirty="0">
                          <a:solidFill>
                            <a:schemeClr val="bg1"/>
                          </a:solidFill>
                        </a:rPr>
                        <a:t> con formulario personalizado</a:t>
                      </a:r>
                    </a:p>
                  </a:txBody>
                  <a:tcPr marL="53065" marR="53065" marT="26533" marB="26533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9707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3942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227492" y="1024346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VENTAJAS DEL MARKETING DIRECTO</a:t>
            </a:r>
          </a:p>
        </p:txBody>
      </p:sp>
      <p:graphicFrame>
        <p:nvGraphicFramePr>
          <p:cNvPr id="31" name="CuadroTexto 2">
            <a:extLst>
              <a:ext uri="{FF2B5EF4-FFF2-40B4-BE49-F238E27FC236}">
                <a16:creationId xmlns:a16="http://schemas.microsoft.com/office/drawing/2014/main" id="{F89743A4-2229-F32D-7A20-5C87F7CF2311}"/>
              </a:ext>
            </a:extLst>
          </p:cNvPr>
          <p:cNvGraphicFramePr/>
          <p:nvPr/>
        </p:nvGraphicFramePr>
        <p:xfrm>
          <a:off x="1600200" y="2362201"/>
          <a:ext cx="9416143" cy="33745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39614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227492" y="1024346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DESVENTAJAS DEL MARKETING DIRECTO</a:t>
            </a:r>
          </a:p>
        </p:txBody>
      </p:sp>
      <p:graphicFrame>
        <p:nvGraphicFramePr>
          <p:cNvPr id="31" name="CuadroTexto 1">
            <a:extLst>
              <a:ext uri="{FF2B5EF4-FFF2-40B4-BE49-F238E27FC236}">
                <a16:creationId xmlns:a16="http://schemas.microsoft.com/office/drawing/2014/main" id="{D0616DD7-8108-4DD5-1DF8-ED10AE06ED5B}"/>
              </a:ext>
            </a:extLst>
          </p:cNvPr>
          <p:cNvGraphicFramePr/>
          <p:nvPr/>
        </p:nvGraphicFramePr>
        <p:xfrm>
          <a:off x="1545296" y="2690418"/>
          <a:ext cx="9842720" cy="267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448268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712402" y="1016449"/>
            <a:ext cx="9692363" cy="105383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¿QUÉ ES LO QUE BUSCA EL MARKETING DIRECTO?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274F20A-B519-2A28-FB52-F655BF0498EA}"/>
              </a:ext>
            </a:extLst>
          </p:cNvPr>
          <p:cNvSpPr txBox="1"/>
          <p:nvPr/>
        </p:nvSpPr>
        <p:spPr>
          <a:xfrm>
            <a:off x="1732597" y="3433774"/>
            <a:ext cx="39041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 fontAlgn="base">
              <a:buFont typeface="+mj-lt"/>
              <a:buAutoNum type="arabicPeriod"/>
            </a:pPr>
            <a:r>
              <a:rPr lang="es-MX" dirty="0">
                <a:solidFill>
                  <a:schemeClr val="bg1"/>
                </a:solidFill>
                <a:latin typeface="Lato regular"/>
              </a:rPr>
              <a:t>S</a:t>
            </a:r>
            <a:r>
              <a:rPr lang="es-PE" dirty="0" err="1">
                <a:solidFill>
                  <a:schemeClr val="bg1"/>
                </a:solidFill>
                <a:latin typeface="Lato regular"/>
              </a:rPr>
              <a:t>uscripción</a:t>
            </a:r>
            <a:endParaRPr lang="es-PE" dirty="0">
              <a:solidFill>
                <a:schemeClr val="bg1"/>
              </a:solidFill>
              <a:latin typeface="Lato regular"/>
            </a:endParaRPr>
          </a:p>
          <a:p>
            <a:pPr marL="514350" indent="-514350" algn="l" fontAlgn="base">
              <a:buFont typeface="+mj-lt"/>
              <a:buAutoNum type="arabicPeriod"/>
            </a:pPr>
            <a:r>
              <a:rPr lang="es-PE" dirty="0">
                <a:solidFill>
                  <a:schemeClr val="bg1"/>
                </a:solidFill>
                <a:latin typeface="Lato regular"/>
              </a:rPr>
              <a:t>Compra de un producto o servicio</a:t>
            </a:r>
          </a:p>
          <a:p>
            <a:pPr marL="514350" indent="-514350" algn="l" fontAlgn="base">
              <a:buFont typeface="+mj-lt"/>
              <a:buAutoNum type="arabicPeriod"/>
            </a:pPr>
            <a:r>
              <a:rPr lang="es-PE" dirty="0">
                <a:solidFill>
                  <a:schemeClr val="bg1"/>
                </a:solidFill>
                <a:latin typeface="Lato regular"/>
              </a:rPr>
              <a:t>Ingresar a nuestra página web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8F29DE6-234E-9FCD-1815-067671D58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29" y="2918419"/>
            <a:ext cx="6096001" cy="277281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09BEC3D-BAC8-7D9D-9713-58DD9D59ACE1}"/>
              </a:ext>
            </a:extLst>
          </p:cNvPr>
          <p:cNvSpPr txBox="1"/>
          <p:nvPr/>
        </p:nvSpPr>
        <p:spPr>
          <a:xfrm>
            <a:off x="2025068" y="2446638"/>
            <a:ext cx="661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Busca la conversión inmediata, puede darse a partir:</a:t>
            </a:r>
          </a:p>
        </p:txBody>
      </p:sp>
    </p:spTree>
    <p:extLst>
      <p:ext uri="{BB962C8B-B14F-4D97-AF65-F5344CB8AC3E}">
        <p14:creationId xmlns:p14="http://schemas.microsoft.com/office/powerpoint/2010/main" val="1667602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C6EDA09-71C3-DBDE-8DC8-470CE649F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2571" y="3154375"/>
            <a:ext cx="690537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Tiene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fines </a:t>
            </a: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ideológicos, políticos o sociales.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Difunde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ideas, doctrinas o información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para persuadir a una audiencia sobre una causa específica.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Incluye carteles, folletos, publicaciones en redes sociales, discursos, documentales, y anuncios en medios de comunicación.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Mensajes</a:t>
            </a:r>
            <a:r>
              <a:rPr lang="es-PE" altLang="es-PE" sz="16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emocionales y persuasivos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con un fuerte sesgo hacia la ideología o causa que se está promoviendo.</a:t>
            </a:r>
          </a:p>
        </p:txBody>
      </p:sp>
      <p:pic>
        <p:nvPicPr>
          <p:cNvPr id="4099" name="Picture 3" descr="Campaña de vacunación contra la COVID-19 - Campañas - Ministerio de Salud -  Plataforma del Estado Peruano">
            <a:extLst>
              <a:ext uri="{FF2B5EF4-FFF2-40B4-BE49-F238E27FC236}">
                <a16:creationId xmlns:a16="http://schemas.microsoft.com/office/drawing/2014/main" id="{4D63B606-320D-F65C-E7EC-CA6F11B69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71" y="2945292"/>
            <a:ext cx="3972560" cy="223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7">
            <a:extLst>
              <a:ext uri="{FF2B5EF4-FFF2-40B4-BE49-F238E27FC236}">
                <a16:creationId xmlns:a16="http://schemas.microsoft.com/office/drawing/2014/main" id="{08A2744E-07F6-B975-36C4-E21684F56259}"/>
              </a:ext>
            </a:extLst>
          </p:cNvPr>
          <p:cNvSpPr txBox="1">
            <a:spLocks/>
          </p:cNvSpPr>
          <p:nvPr/>
        </p:nvSpPr>
        <p:spPr>
          <a:xfrm>
            <a:off x="480345" y="504134"/>
            <a:ext cx="900909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Herramientas de Promoción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5. PROPAGANDA</a:t>
            </a:r>
          </a:p>
        </p:txBody>
      </p:sp>
      <p:pic>
        <p:nvPicPr>
          <p:cNvPr id="1030" name="Picture 6" descr="Propaganda - Wikipedia, la enciclopedia libre">
            <a:extLst>
              <a:ext uri="{FF2B5EF4-FFF2-40B4-BE49-F238E27FC236}">
                <a16:creationId xmlns:a16="http://schemas.microsoft.com/office/drawing/2014/main" id="{BA33B019-B22A-8872-8E62-BDAED1483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560" y="125821"/>
            <a:ext cx="2099265" cy="295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DF4A8AD-EF1C-EB09-05BB-C0DF2BB1FA25}"/>
              </a:ext>
            </a:extLst>
          </p:cNvPr>
          <p:cNvSpPr txBox="1"/>
          <p:nvPr/>
        </p:nvSpPr>
        <p:spPr>
          <a:xfrm>
            <a:off x="1436531" y="5841551"/>
            <a:ext cx="10442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Resultados difíciles de medir en términos cuantitativos, pero se puede evaluar el impacto con encuestas de opinión, cambios en el comportamiento público, o la adhesión a una causa. </a:t>
            </a:r>
          </a:p>
        </p:txBody>
      </p:sp>
    </p:spTree>
    <p:extLst>
      <p:ext uri="{BB962C8B-B14F-4D97-AF65-F5344CB8AC3E}">
        <p14:creationId xmlns:p14="http://schemas.microsoft.com/office/powerpoint/2010/main" val="1235202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MERCHANDISING</a:t>
            </a:r>
          </a:p>
        </p:txBody>
      </p: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0637DE1-A451-9D01-1AED-E56587172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85" y="2147267"/>
            <a:ext cx="5291667" cy="350572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9C43EA7-2758-6493-3251-408C1961E53E}"/>
              </a:ext>
            </a:extLst>
          </p:cNvPr>
          <p:cNvSpPr txBox="1"/>
          <p:nvPr/>
        </p:nvSpPr>
        <p:spPr>
          <a:xfrm>
            <a:off x="1135629" y="2510319"/>
            <a:ext cx="49603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solidFill>
                  <a:schemeClr val="bg1"/>
                </a:solidFill>
              </a:rPr>
              <a:t>El conjunto de técnicas que </a:t>
            </a:r>
            <a:r>
              <a:rPr lang="es-MX" sz="2000" b="1" dirty="0">
                <a:solidFill>
                  <a:schemeClr val="bg1"/>
                </a:solidFill>
              </a:rPr>
              <a:t>se aplican en el </a:t>
            </a:r>
            <a:r>
              <a:rPr lang="es-MX" sz="2000" b="1" u="sng" dirty="0">
                <a:solidFill>
                  <a:schemeClr val="bg1"/>
                </a:solidFill>
              </a:rPr>
              <a:t>punto de venta</a:t>
            </a:r>
            <a:r>
              <a:rPr lang="es-MX" sz="2000" b="1" dirty="0">
                <a:solidFill>
                  <a:schemeClr val="bg1"/>
                </a:solidFill>
              </a:rPr>
              <a:t>, para motivar el acto de compra.</a:t>
            </a:r>
          </a:p>
          <a:p>
            <a:pPr algn="ctr"/>
            <a:r>
              <a:rPr lang="es-MX" sz="2000" dirty="0">
                <a:solidFill>
                  <a:schemeClr val="bg1"/>
                </a:solidFill>
              </a:rPr>
              <a:t>Beneficia tanto al fabricante como al distribuidor.</a:t>
            </a:r>
            <a:endParaRPr lang="es-PE" sz="2000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66E287-67B1-37D3-926E-1DDE12C40DA2}"/>
              </a:ext>
            </a:extLst>
          </p:cNvPr>
          <p:cNvSpPr txBox="1"/>
          <p:nvPr/>
        </p:nvSpPr>
        <p:spPr>
          <a:xfrm>
            <a:off x="6396018" y="5689340"/>
            <a:ext cx="49603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solidFill>
                  <a:schemeClr val="bg1"/>
                </a:solidFill>
              </a:rPr>
              <a:t>Todos los esfuerzos que se destinan a que el </a:t>
            </a:r>
            <a:r>
              <a:rPr lang="es-MX" sz="2000" dirty="0" err="1">
                <a:solidFill>
                  <a:schemeClr val="bg1"/>
                </a:solidFill>
              </a:rPr>
              <a:t>shopper</a:t>
            </a:r>
            <a:r>
              <a:rPr lang="es-MX" sz="2000" dirty="0">
                <a:solidFill>
                  <a:schemeClr val="bg1"/>
                </a:solidFill>
              </a:rPr>
              <a:t> valore el producto.</a:t>
            </a:r>
            <a:endParaRPr lang="es-P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015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EJEMPLOS DE MERCHANDISING</a:t>
            </a:r>
            <a:endParaRPr lang="es-ES" altLang="es-PE" sz="3600" dirty="0">
              <a:solidFill>
                <a:schemeClr val="bg1"/>
              </a:solidFill>
              <a:latin typeface="Formular Medium"/>
              <a:ea typeface="Alfa Slab One"/>
              <a:cs typeface="Alfa Slab One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93DBFDC-259A-335F-7D59-CE0F99726CC8}"/>
              </a:ext>
            </a:extLst>
          </p:cNvPr>
          <p:cNvSpPr txBox="1"/>
          <p:nvPr/>
        </p:nvSpPr>
        <p:spPr>
          <a:xfrm>
            <a:off x="5490278" y="2083735"/>
            <a:ext cx="2957868" cy="378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Visual </a:t>
            </a:r>
            <a:r>
              <a:rPr lang="es-PE" sz="1800" b="1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Merchandising</a:t>
            </a:r>
            <a:endParaRPr lang="es-PE" sz="1800" b="1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Dior Fall Store Window Displays">
            <a:extLst>
              <a:ext uri="{FF2B5EF4-FFF2-40B4-BE49-F238E27FC236}">
                <a16:creationId xmlns:a16="http://schemas.microsoft.com/office/drawing/2014/main" id="{EB485738-1F58-2B5A-2DB5-B0B52D4E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78" y="2780215"/>
            <a:ext cx="6485034" cy="287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magen que contiene edificio, interior, mostrador, decorado&#10;&#10;Descripción generada automáticamente">
            <a:extLst>
              <a:ext uri="{FF2B5EF4-FFF2-40B4-BE49-F238E27FC236}">
                <a16:creationId xmlns:a16="http://schemas.microsoft.com/office/drawing/2014/main" id="{F073A4A4-5621-5625-899E-BE8B21804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390" y="2815628"/>
            <a:ext cx="4163206" cy="284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7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EJEMPLOS DE MERCHANDISING</a:t>
            </a:r>
            <a:endParaRPr lang="es-ES" altLang="es-PE" sz="3600" dirty="0">
              <a:solidFill>
                <a:schemeClr val="bg1"/>
              </a:solidFill>
              <a:latin typeface="Formular Medium"/>
              <a:ea typeface="Alfa Slab One"/>
              <a:cs typeface="Alfa Slab One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84B295E-BD4D-78A4-600D-7EABEB46AF0A}"/>
              </a:ext>
            </a:extLst>
          </p:cNvPr>
          <p:cNvSpPr txBox="1"/>
          <p:nvPr/>
        </p:nvSpPr>
        <p:spPr>
          <a:xfrm>
            <a:off x="3660436" y="2273019"/>
            <a:ext cx="5110298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Aft>
                <a:spcPts val="800"/>
              </a:spcAft>
              <a:defRPr sz="1800" b="1" kern="1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 err="1"/>
              <a:t>Materiales</a:t>
            </a:r>
            <a:r>
              <a:rPr lang="en-US" dirty="0"/>
              <a:t> POP (Point of Purchase)</a:t>
            </a:r>
            <a:endParaRPr lang="es-PE" dirty="0"/>
          </a:p>
        </p:txBody>
      </p:sp>
      <p:pic>
        <p:nvPicPr>
          <p:cNvPr id="18436" name="Picture 4" descr="9 Best Point Of Purchase Display Examples For Inspiration">
            <a:extLst>
              <a:ext uri="{FF2B5EF4-FFF2-40B4-BE49-F238E27FC236}">
                <a16:creationId xmlns:a16="http://schemas.microsoft.com/office/drawing/2014/main" id="{CFAEECF1-0532-E33E-8DCC-46516168F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28" y="2932776"/>
            <a:ext cx="3109219" cy="338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victa_shop in shop display_01">
            <a:extLst>
              <a:ext uri="{FF2B5EF4-FFF2-40B4-BE49-F238E27FC236}">
                <a16:creationId xmlns:a16="http://schemas.microsoft.com/office/drawing/2014/main" id="{E6AB6F4E-8053-2E59-45F4-D786F4067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436" y="3044962"/>
            <a:ext cx="4198096" cy="314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tail-display_levis-v1_beauty_internet">
            <a:extLst>
              <a:ext uri="{FF2B5EF4-FFF2-40B4-BE49-F238E27FC236}">
                <a16:creationId xmlns:a16="http://schemas.microsoft.com/office/drawing/2014/main" id="{D48776CB-BB14-ED95-D939-E59B94F42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116" y="3044962"/>
            <a:ext cx="4046079" cy="303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538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ADC66C0-4679-905A-5CCC-4DDA3DE32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143229"/>
            <a:ext cx="10401300" cy="547459"/>
          </a:xfrm>
        </p:spPr>
        <p:txBody>
          <a:bodyPr lIns="91440" tIns="45720" rIns="91440" bIns="45720" anchor="t"/>
          <a:lstStyle/>
          <a:p>
            <a:pPr>
              <a:spcBef>
                <a:spcPts val="0"/>
              </a:spcBef>
            </a:pPr>
            <a:r>
              <a:rPr lang="es-PE" altLang="ja-JP" sz="3600" dirty="0">
                <a:latin typeface="Formular Medium"/>
              </a:rPr>
              <a:t>PROMOCIÓN EN EL MARKETING MIX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4524ED-CD83-2E34-9804-364E8D0C38AE}"/>
              </a:ext>
            </a:extLst>
          </p:cNvPr>
          <p:cNvSpPr txBox="1">
            <a:spLocks/>
          </p:cNvSpPr>
          <p:nvPr/>
        </p:nvSpPr>
        <p:spPr>
          <a:xfrm>
            <a:off x="2924936" y="1958369"/>
            <a:ext cx="882586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rtl="0">
              <a:defRPr lang="es-ES"/>
            </a:defPPr>
            <a:lvl1pPr marL="285750" marR="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altLang="ja-JP" dirty="0"/>
              <a:t>Son todas </a:t>
            </a:r>
            <a:r>
              <a:rPr lang="es-PE" altLang="ja-JP" dirty="0">
                <a:solidFill>
                  <a:schemeClr val="accent5"/>
                </a:solidFill>
              </a:rPr>
              <a:t>las actividades de comunicación </a:t>
            </a:r>
            <a:r>
              <a:rPr lang="es-PE" altLang="ja-JP" dirty="0"/>
              <a:t>utilizadas </a:t>
            </a:r>
            <a:r>
              <a:rPr lang="es-PE" altLang="ja-JP" b="1" dirty="0"/>
              <a:t>para informar, persuadir y recordar</a:t>
            </a:r>
            <a:r>
              <a:rPr lang="es-PE" altLang="ja-JP" dirty="0"/>
              <a:t> a los consumidores sobre los productos o servicios de una empresa. 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DD4AE679-4791-EE3D-C488-F9EA7754F09D}"/>
              </a:ext>
            </a:extLst>
          </p:cNvPr>
          <p:cNvSpPr txBox="1">
            <a:spLocks/>
          </p:cNvSpPr>
          <p:nvPr/>
        </p:nvSpPr>
        <p:spPr>
          <a:xfrm>
            <a:off x="3299460" y="5966060"/>
            <a:ext cx="81972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rtl="0">
              <a:defRPr lang="es-ES"/>
            </a:defPPr>
            <a:lvl1pPr marL="285750" marR="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altLang="ja-JP" dirty="0"/>
              <a:t>La promoción </a:t>
            </a:r>
            <a:r>
              <a:rPr lang="es-PE" altLang="ja-JP" dirty="0">
                <a:solidFill>
                  <a:schemeClr val="accent5"/>
                </a:solidFill>
              </a:rPr>
              <a:t>busca aumentar la demanda, mejorar la imagen de la marca y generar lealtad </a:t>
            </a:r>
            <a:r>
              <a:rPr lang="es-PE" altLang="ja-JP" dirty="0"/>
              <a:t>en los clientes.</a:t>
            </a:r>
          </a:p>
        </p:txBody>
      </p:sp>
      <p:pic>
        <p:nvPicPr>
          <p:cNvPr id="1026" name="Picture 2" descr="Marketing Mix ¿Qué es y cómo funciona la estrategia de las 4 P's?">
            <a:extLst>
              <a:ext uri="{FF2B5EF4-FFF2-40B4-BE49-F238E27FC236}">
                <a16:creationId xmlns:a16="http://schemas.microsoft.com/office/drawing/2014/main" id="{E25DE930-9C73-700D-6358-3DED97D2A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811580"/>
            <a:ext cx="5410200" cy="30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664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EJEMPLOS DE MERCHANDISING</a:t>
            </a:r>
            <a:endParaRPr lang="es-ES" altLang="es-PE" sz="3600" dirty="0">
              <a:solidFill>
                <a:schemeClr val="bg1"/>
              </a:solidFill>
              <a:latin typeface="Formular Medium"/>
              <a:ea typeface="Alfa Slab One"/>
              <a:cs typeface="Alfa Slab One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052B10-9D49-42B6-21B7-21E87A4D0F01}"/>
              </a:ext>
            </a:extLst>
          </p:cNvPr>
          <p:cNvSpPr txBox="1"/>
          <p:nvPr/>
        </p:nvSpPr>
        <p:spPr>
          <a:xfrm>
            <a:off x="4792243" y="1800262"/>
            <a:ext cx="3760838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Eventos y Activaciones en Tiendas</a:t>
            </a:r>
          </a:p>
        </p:txBody>
      </p:sp>
      <p:pic>
        <p:nvPicPr>
          <p:cNvPr id="1032" name="Picture 8" descr="Jockey Plaza - Jockey Plaza added a new photo — with...">
            <a:extLst>
              <a:ext uri="{FF2B5EF4-FFF2-40B4-BE49-F238E27FC236}">
                <a16:creationId xmlns:a16="http://schemas.microsoft.com/office/drawing/2014/main" id="{986AAC47-5B57-04C0-37C3-89997FCC8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709" y="2759826"/>
            <a:ext cx="5143419" cy="342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504B6D1-461D-D5F9-9628-19936AAF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99" y="2524695"/>
            <a:ext cx="6325063" cy="421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26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BENEFICIOS DEL MERCHANDISING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5FCB7F-D24C-2D43-080A-BCE4F5AF6E7D}"/>
              </a:ext>
            </a:extLst>
          </p:cNvPr>
          <p:cNvSpPr txBox="1"/>
          <p:nvPr/>
        </p:nvSpPr>
        <p:spPr>
          <a:xfrm>
            <a:off x="1442410" y="2259846"/>
            <a:ext cx="1041010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Influye en la </a:t>
            </a:r>
            <a:r>
              <a:rPr lang="es-MX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presencia de marca</a:t>
            </a:r>
            <a:r>
              <a:rPr lang="es-MX" sz="2000" dirty="0">
                <a:solidFill>
                  <a:schemeClr val="bg1"/>
                </a:solidFill>
              </a:rPr>
              <a:t> y en la reputación de la misma puesto que se le atribuye ciertas características positivas relacionadas con la experiencia del usuario dentro del punto de venta.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Aumenta las ventas</a:t>
            </a:r>
            <a:r>
              <a:rPr lang="es-MX" sz="2000" dirty="0">
                <a:solidFill>
                  <a:schemeClr val="bg1"/>
                </a:solidFill>
              </a:rPr>
              <a:t> ya que influye en la decisión de compra del usuario.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Ayuda a dar salida al stock o productos de temporadas pasadas con una buena colocación dentro del punto de venta.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Aumenta la </a:t>
            </a:r>
            <a:r>
              <a:rPr lang="es-MX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fidelización </a:t>
            </a:r>
            <a:r>
              <a:rPr lang="es-MX" sz="2000" dirty="0">
                <a:solidFill>
                  <a:schemeClr val="bg1"/>
                </a:solidFill>
              </a:rPr>
              <a:t>del cliente al garantizar una buena experiencia y ciertos beneficios adicionales.</a:t>
            </a:r>
          </a:p>
        </p:txBody>
      </p:sp>
    </p:spTree>
    <p:extLst>
      <p:ext uri="{BB962C8B-B14F-4D97-AF65-F5344CB8AC3E}">
        <p14:creationId xmlns:p14="http://schemas.microsoft.com/office/powerpoint/2010/main" val="3758415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4E3AD-D5DE-EFF5-ACD2-2205EE69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57855B3D-E9CE-205D-26ED-7A44A4D93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FD555E90-3A2E-3B28-34D7-4679DFCF3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F44A8F6E-A294-063E-786A-F91934478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8D5E3073-36B4-16EA-6F33-EF0984936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EA355067-B506-AE45-08B0-396508754D19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RESUMEN – TIPS 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E57FEB5-B22B-210D-218D-D87C3D14D10E}"/>
              </a:ext>
            </a:extLst>
          </p:cNvPr>
          <p:cNvSpPr txBox="1"/>
          <p:nvPr/>
        </p:nvSpPr>
        <p:spPr>
          <a:xfrm>
            <a:off x="1757043" y="3243072"/>
            <a:ext cx="76327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Corto plazo:</a:t>
            </a:r>
            <a:r>
              <a:rPr kumimoji="0" lang="es-PE" altLang="es-P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Promoción de ventas, </a:t>
            </a:r>
            <a:r>
              <a:rPr kumimoji="0" lang="es-PE" altLang="es-PE" sz="20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merchandising</a:t>
            </a:r>
            <a:r>
              <a:rPr kumimoji="0" lang="es-PE" altLang="es-P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Largo plazo:</a:t>
            </a:r>
            <a:r>
              <a:rPr kumimoji="0" lang="es-PE" altLang="es-P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Publicidad, relaciones públicas, propaganda.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20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Alto contacto y medible:</a:t>
            </a:r>
            <a:r>
              <a:rPr kumimoji="0" lang="es-PE" altLang="es-PE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Marketing directo.</a:t>
            </a:r>
          </a:p>
        </p:txBody>
      </p:sp>
    </p:spTree>
    <p:extLst>
      <p:ext uri="{BB962C8B-B14F-4D97-AF65-F5344CB8AC3E}">
        <p14:creationId xmlns:p14="http://schemas.microsoft.com/office/powerpoint/2010/main" val="17675837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E9506-6D25-6E51-A610-D9071F50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822411"/>
          </a:xfrm>
        </p:spPr>
        <p:txBody>
          <a:bodyPr/>
          <a:lstStyle/>
          <a:p>
            <a:r>
              <a:rPr lang="es-PE" dirty="0"/>
              <a:t>Herramientas de CMR</a:t>
            </a:r>
          </a:p>
        </p:txBody>
      </p:sp>
      <p:pic>
        <p:nvPicPr>
          <p:cNvPr id="8" name="Elementos multimedia en línea 7" title="Opiniones Brevo (2024): Pros, contras y el coste real para tu empresa">
            <a:hlinkClick r:id="" action="ppaction://media"/>
            <a:extLst>
              <a:ext uri="{FF2B5EF4-FFF2-40B4-BE49-F238E27FC236}">
                <a16:creationId xmlns:a16="http://schemas.microsoft.com/office/drawing/2014/main" id="{1B99E96C-F978-C787-F265-0869459C0B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59658" y="1129760"/>
            <a:ext cx="5694828" cy="3217578"/>
          </a:xfrm>
          <a:prstGeom prst="rect">
            <a:avLst/>
          </a:prstGeom>
        </p:spPr>
      </p:pic>
      <p:pic>
        <p:nvPicPr>
          <p:cNvPr id="10" name="Elementos multimedia en línea 9" title="HubSpot - ¿Qué es y para qué sirve? (2024)">
            <a:hlinkClick r:id="" action="ppaction://media"/>
            <a:extLst>
              <a:ext uri="{FF2B5EF4-FFF2-40B4-BE49-F238E27FC236}">
                <a16:creationId xmlns:a16="http://schemas.microsoft.com/office/drawing/2014/main" id="{B73F4154-1751-F46E-31C0-71462EDCD618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265365" y="1129760"/>
            <a:ext cx="5666977" cy="320184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1202B61-D28F-40EE-D179-AD2DB5874329}"/>
              </a:ext>
            </a:extLst>
          </p:cNvPr>
          <p:cNvSpPr txBox="1"/>
          <p:nvPr/>
        </p:nvSpPr>
        <p:spPr>
          <a:xfrm>
            <a:off x="7805056" y="4441797"/>
            <a:ext cx="632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linkClick r:id="rId6"/>
              </a:rPr>
              <a:t>https://www.hubspot.es/products/crm</a:t>
            </a:r>
            <a:r>
              <a:rPr lang="es-PE" dirty="0"/>
              <a:t> </a:t>
            </a:r>
          </a:p>
          <a:p>
            <a:r>
              <a:rPr lang="es-PE" dirty="0"/>
              <a:t> </a:t>
            </a:r>
          </a:p>
        </p:txBody>
      </p:sp>
      <p:pic>
        <p:nvPicPr>
          <p:cNvPr id="1026" name="Picture 2" descr="Zoho One: el sistema operativo para las empresas">
            <a:hlinkClick r:id="rId7"/>
            <a:extLst>
              <a:ext uri="{FF2B5EF4-FFF2-40B4-BE49-F238E27FC236}">
                <a16:creationId xmlns:a16="http://schemas.microsoft.com/office/drawing/2014/main" id="{8A04BB0D-041C-9D71-C5AE-481266DE1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" t="23882" r="-944" b="25813"/>
          <a:stretch/>
        </p:blipFill>
        <p:spPr bwMode="auto">
          <a:xfrm>
            <a:off x="3657600" y="4539771"/>
            <a:ext cx="4283529" cy="215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9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DE3D4A40-3669-9B70-9CE4-5B1683E0A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ja-JP" b="0" i="0" u="none" strike="noStrike" baseline="0"/>
              <a:t>HERRAMIENTAS DE PROMOCIÓN</a:t>
            </a:r>
            <a:endParaRPr lang="en-US" altLang="ja-JP" b="0" i="0" u="none" strike="noStrike" baseline="0" dirty="0"/>
          </a:p>
        </p:txBody>
      </p:sp>
      <p:graphicFrame>
        <p:nvGraphicFramePr>
          <p:cNvPr id="2" name="Marcador de texto 2">
            <a:extLst>
              <a:ext uri="{FF2B5EF4-FFF2-40B4-BE49-F238E27FC236}">
                <a16:creationId xmlns:a16="http://schemas.microsoft.com/office/drawing/2014/main" id="{93B01CF5-D262-EC1D-719C-9F24B9EC52E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8901915"/>
              </p:ext>
            </p:extLst>
          </p:nvPr>
        </p:nvGraphicFramePr>
        <p:xfrm>
          <a:off x="594360" y="1932258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2" name="Diagrama 21">
            <a:extLst>
              <a:ext uri="{FF2B5EF4-FFF2-40B4-BE49-F238E27FC236}">
                <a16:creationId xmlns:a16="http://schemas.microsoft.com/office/drawing/2014/main" id="{CDBA5BAC-9054-7829-EA5C-37C435A98D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2959350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562132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80345" y="504134"/>
            <a:ext cx="900909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Herramientas de Promoción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1. PUBLICIDAD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64160F2-D477-90A0-DA3A-3B9381055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161" y="2818403"/>
            <a:ext cx="729048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Busca crear conciencia de marca y construir una imagen a largo plazo.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Incluye medios pagados como internet, redes sociales, televisión, vallas publicitarias, radio, prensa y revistas</a:t>
            </a:r>
            <a:r>
              <a:rPr lang="es-PE" altLang="es-PE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Los resultados son más difíciles de medir directamente en términos de ventas inmediatas.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0016DF4-B749-3BC1-5797-D22C935D8E09}"/>
              </a:ext>
            </a:extLst>
          </p:cNvPr>
          <p:cNvSpPr txBox="1"/>
          <p:nvPr/>
        </p:nvSpPr>
        <p:spPr>
          <a:xfrm>
            <a:off x="8393435" y="5122747"/>
            <a:ext cx="3023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bg1"/>
                </a:solidFill>
                <a:hlinkClick r:id="rId3"/>
              </a:rPr>
              <a:t>https://www.youtube.com/watch?v=3d1zXegMQdk&amp;t=5s</a:t>
            </a:r>
            <a:r>
              <a:rPr lang="es-PE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49D375C-25DA-3E57-4BE7-A7FC7102A918}"/>
              </a:ext>
            </a:extLst>
          </p:cNvPr>
          <p:cNvSpPr txBox="1"/>
          <p:nvPr/>
        </p:nvSpPr>
        <p:spPr>
          <a:xfrm>
            <a:off x="7759118" y="2239105"/>
            <a:ext cx="3972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b="1" i="0" dirty="0">
                <a:solidFill>
                  <a:srgbClr val="01486E"/>
                </a:solidFill>
                <a:effectLst/>
                <a:highlight>
                  <a:srgbClr val="FFFFFF"/>
                </a:highlight>
                <a:latin typeface="Proxima Nova"/>
              </a:rPr>
              <a:t>Natura – “Somos una misma naturaleza”</a:t>
            </a:r>
          </a:p>
        </p:txBody>
      </p:sp>
      <p:pic>
        <p:nvPicPr>
          <p:cNvPr id="1026" name="Picture 2" descr="Instagram">
            <a:extLst>
              <a:ext uri="{FF2B5EF4-FFF2-40B4-BE49-F238E27FC236}">
                <a16:creationId xmlns:a16="http://schemas.microsoft.com/office/drawing/2014/main" id="{F88A4259-1848-4FF9-970A-EB0042D98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915" y="282856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040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227492" y="1024346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EL PRIMER MEDIO DE PUBLICIDAD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CE1ABFE-0454-5267-612E-3BC1E5C94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07" y="1771993"/>
            <a:ext cx="2347216" cy="1597465"/>
          </a:xfrm>
          <a:prstGeom prst="rect">
            <a:avLst/>
          </a:prstGeom>
        </p:spPr>
      </p:pic>
      <p:pic>
        <p:nvPicPr>
          <p:cNvPr id="3" name="Picture 2" descr="Cinco máquinas que han cambiado el mundo de la impresión">
            <a:extLst>
              <a:ext uri="{FF2B5EF4-FFF2-40B4-BE49-F238E27FC236}">
                <a16:creationId xmlns:a16="http://schemas.microsoft.com/office/drawing/2014/main" id="{48CFF4F1-2270-0534-14EF-DA36473A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032" y="3261167"/>
            <a:ext cx="4300538" cy="319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El Comercio (Perú) - Wikipedia, la enciclopedia libre">
            <a:extLst>
              <a:ext uri="{FF2B5EF4-FFF2-40B4-BE49-F238E27FC236}">
                <a16:creationId xmlns:a16="http://schemas.microsoft.com/office/drawing/2014/main" id="{AA6A81A2-A0BC-013F-314C-996E6C6E1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759" y="825253"/>
            <a:ext cx="3841749" cy="57002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ía del Periodista: ¿Por qué se celebra el 1 de octubre? ¿Cómo era el Diario  de Lima? » Crónica Viva">
            <a:extLst>
              <a:ext uri="{FF2B5EF4-FFF2-40B4-BE49-F238E27FC236}">
                <a16:creationId xmlns:a16="http://schemas.microsoft.com/office/drawing/2014/main" id="{B816400C-EF58-30EF-2CA9-A109BF2CF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8"/>
          <a:stretch/>
        </p:blipFill>
        <p:spPr bwMode="auto">
          <a:xfrm>
            <a:off x="227492" y="3587905"/>
            <a:ext cx="3254647" cy="278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544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8021E19-117C-0194-061D-D49540E74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345" y="2377790"/>
            <a:ext cx="130397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PE" altLang="es-PE" dirty="0">
                <a:solidFill>
                  <a:schemeClr val="bg1"/>
                </a:solidFill>
                <a:latin typeface="Arial" panose="020B0604020202020204" pitchFamily="34" charset="0"/>
              </a:rPr>
              <a:t>Busca</a:t>
            </a:r>
            <a:r>
              <a:rPr kumimoji="0" lang="es-PE" altLang="es-P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altLang="es-PE" dirty="0">
                <a:solidFill>
                  <a:schemeClr val="bg1"/>
                </a:solidFill>
                <a:latin typeface="Arial" panose="020B0604020202020204" pitchFamily="34" charset="0"/>
              </a:rPr>
              <a:t>i</a:t>
            </a:r>
            <a:r>
              <a:rPr kumimoji="0" lang="es-PE" altLang="es-P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ncrementar 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las ventas en el </a:t>
            </a: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corto plazo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y estimular la demanda inmediata.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Incentiva la compra 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través de ofertas y beneficios tangibles, orientados a un público objetivo específico.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Los resultados son más fáciles de medir en términos de ventas y respuesta del consumidor a corto plazo.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6" name="Picture 4" descr="Tipos de promoción de ventas: Las mejores formas de promocionar un producto">
            <a:extLst>
              <a:ext uri="{FF2B5EF4-FFF2-40B4-BE49-F238E27FC236}">
                <a16:creationId xmlns:a16="http://schemas.microsoft.com/office/drawing/2014/main" id="{9D5D1348-0A2B-853E-D479-3F3ABE3AA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95" y="3510435"/>
            <a:ext cx="3696198" cy="272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7">
            <a:extLst>
              <a:ext uri="{FF2B5EF4-FFF2-40B4-BE49-F238E27FC236}">
                <a16:creationId xmlns:a16="http://schemas.microsoft.com/office/drawing/2014/main" id="{A7320C0A-4788-4835-00AF-D40DD3B21A2F}"/>
              </a:ext>
            </a:extLst>
          </p:cNvPr>
          <p:cNvSpPr txBox="1">
            <a:spLocks/>
          </p:cNvSpPr>
          <p:nvPr/>
        </p:nvSpPr>
        <p:spPr>
          <a:xfrm>
            <a:off x="480345" y="504134"/>
            <a:ext cx="900909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Herramientas de Promoción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2. PROMOCIÓN DE VENTAS</a:t>
            </a:r>
          </a:p>
        </p:txBody>
      </p:sp>
      <p:pic>
        <p:nvPicPr>
          <p:cNvPr id="4" name="Picture 4" descr="Disfruta de Natura en #CyberMonday! Aprovecha nuestras promociones y  consigue tus productos favoritos con descuento. El 7, 8 y 9 de Octubre  ingresa a nuestra…">
            <a:extLst>
              <a:ext uri="{FF2B5EF4-FFF2-40B4-BE49-F238E27FC236}">
                <a16:creationId xmlns:a16="http://schemas.microsoft.com/office/drawing/2014/main" id="{56BFD8D9-9680-4030-F8B3-7723F4EB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90" y="3429000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F31071D-F320-0ED2-2C77-7ABAE14FBB5F}"/>
              </a:ext>
            </a:extLst>
          </p:cNvPr>
          <p:cNvSpPr txBox="1"/>
          <p:nvPr/>
        </p:nvSpPr>
        <p:spPr>
          <a:xfrm>
            <a:off x="8459428" y="4220667"/>
            <a:ext cx="31665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PE" altLang="es-PE" dirty="0">
                <a:solidFill>
                  <a:schemeClr val="bg1"/>
                </a:solidFill>
                <a:latin typeface="Arial" panose="020B0604020202020204" pitchFamily="34" charset="0"/>
              </a:rPr>
              <a:t>Ejem: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i="1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cupones, descuentos, ofertas por tiempo limitado, promociones 2x1, muestras gratuitas, programas de lealtad, concursos.</a:t>
            </a:r>
          </a:p>
        </p:txBody>
      </p:sp>
    </p:spTree>
    <p:extLst>
      <p:ext uri="{BB962C8B-B14F-4D97-AF65-F5344CB8AC3E}">
        <p14:creationId xmlns:p14="http://schemas.microsoft.com/office/powerpoint/2010/main" val="1835131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8021E19-117C-0194-061D-D49540E74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421" y="3720320"/>
            <a:ext cx="804514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PE" sz="1800" dirty="0"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Es la gestión de la imagen de una empresa y la comunicación con el público, los medios de comunicación, los empleados, los inversores, y otras partes interesadas. </a:t>
            </a:r>
          </a:p>
          <a:p>
            <a:pPr algn="ctr"/>
            <a:endParaRPr lang="es-PE" sz="1800" dirty="0">
              <a:solidFill>
                <a:schemeClr val="bg1"/>
              </a:solidFill>
              <a:effectLst/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algn="ctr"/>
            <a:r>
              <a:rPr lang="es-PE" sz="1800" dirty="0"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Las RRPP buscan influir en la percepción pública y construir una imagen positiva y confiable de la empresa, lo que puede contribuir significativamente al éxito a largo plazo de la organización.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" name="Título 7">
            <a:extLst>
              <a:ext uri="{FF2B5EF4-FFF2-40B4-BE49-F238E27FC236}">
                <a16:creationId xmlns:a16="http://schemas.microsoft.com/office/drawing/2014/main" id="{A7320C0A-4788-4835-00AF-D40DD3B21A2F}"/>
              </a:ext>
            </a:extLst>
          </p:cNvPr>
          <p:cNvSpPr txBox="1">
            <a:spLocks/>
          </p:cNvSpPr>
          <p:nvPr/>
        </p:nvSpPr>
        <p:spPr>
          <a:xfrm>
            <a:off x="480345" y="504134"/>
            <a:ext cx="900909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Herramientas de Promoción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3. RELACIONES PUBLICAS</a:t>
            </a:r>
          </a:p>
        </p:txBody>
      </p:sp>
      <p:pic>
        <p:nvPicPr>
          <p:cNvPr id="13314" name="Picture 2" descr="Beneficios de la Imagen Pública y Relaciones Públicas para Empresas -  Bindiva">
            <a:extLst>
              <a:ext uri="{FF2B5EF4-FFF2-40B4-BE49-F238E27FC236}">
                <a16:creationId xmlns:a16="http://schemas.microsoft.com/office/drawing/2014/main" id="{29FF7FD8-0B2A-9820-36DA-3877DAB46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618" y="921726"/>
            <a:ext cx="4457376" cy="250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5110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Título 7">
            <a:extLst>
              <a:ext uri="{FF2B5EF4-FFF2-40B4-BE49-F238E27FC236}">
                <a16:creationId xmlns:a16="http://schemas.microsoft.com/office/drawing/2014/main" id="{A7320C0A-4788-4835-00AF-D40DD3B21A2F}"/>
              </a:ext>
            </a:extLst>
          </p:cNvPr>
          <p:cNvSpPr txBox="1">
            <a:spLocks/>
          </p:cNvSpPr>
          <p:nvPr/>
        </p:nvSpPr>
        <p:spPr>
          <a:xfrm>
            <a:off x="480345" y="504134"/>
            <a:ext cx="900909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Herramientas de Promoción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3. RELACIONES PUBLICAS</a:t>
            </a:r>
          </a:p>
        </p:txBody>
      </p:sp>
      <p:graphicFrame>
        <p:nvGraphicFramePr>
          <p:cNvPr id="26" name="CuadroTexto 7">
            <a:extLst>
              <a:ext uri="{FF2B5EF4-FFF2-40B4-BE49-F238E27FC236}">
                <a16:creationId xmlns:a16="http://schemas.microsoft.com/office/drawing/2014/main" id="{7C9E83B5-2CC9-9FA6-05F1-783C9C076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450035"/>
              </p:ext>
            </p:extLst>
          </p:nvPr>
        </p:nvGraphicFramePr>
        <p:xfrm>
          <a:off x="1077685" y="2583572"/>
          <a:ext cx="10143463" cy="410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99A67805-3240-5841-DDEB-09875BCE51F4}"/>
              </a:ext>
            </a:extLst>
          </p:cNvPr>
          <p:cNvSpPr txBox="1"/>
          <p:nvPr/>
        </p:nvSpPr>
        <p:spPr>
          <a:xfrm>
            <a:off x="2786506" y="2214239"/>
            <a:ext cx="8261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dirty="0"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Aquí algunos puntos clave sobre las relaciones públicas en el marketing:</a:t>
            </a:r>
          </a:p>
        </p:txBody>
      </p:sp>
    </p:spTree>
    <p:extLst>
      <p:ext uri="{BB962C8B-B14F-4D97-AF65-F5344CB8AC3E}">
        <p14:creationId xmlns:p14="http://schemas.microsoft.com/office/powerpoint/2010/main" val="2266862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Título 7">
            <a:extLst>
              <a:ext uri="{FF2B5EF4-FFF2-40B4-BE49-F238E27FC236}">
                <a16:creationId xmlns:a16="http://schemas.microsoft.com/office/drawing/2014/main" id="{A7320C0A-4788-4835-00AF-D40DD3B21A2F}"/>
              </a:ext>
            </a:extLst>
          </p:cNvPr>
          <p:cNvSpPr txBox="1">
            <a:spLocks/>
          </p:cNvSpPr>
          <p:nvPr/>
        </p:nvSpPr>
        <p:spPr>
          <a:xfrm>
            <a:off x="480345" y="504134"/>
            <a:ext cx="900909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Herramientas de Promoción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3. RELACIONES PUBLICAS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1FAF232-E0C4-C008-2376-228810A7D317}"/>
              </a:ext>
            </a:extLst>
          </p:cNvPr>
          <p:cNvSpPr txBox="1"/>
          <p:nvPr/>
        </p:nvSpPr>
        <p:spPr>
          <a:xfrm>
            <a:off x="480317" y="5589410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https://www.bbc.com/mundo/noticias-43804434</a:t>
            </a:r>
            <a:endParaRPr lang="pt-BR" dirty="0"/>
          </a:p>
          <a:p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239CCB-15F5-0090-F94F-7C8E7E5C8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182" y="2459762"/>
            <a:ext cx="3778321" cy="212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0D0BF3B-1D3F-5425-E558-274BD72C8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40" y="3647934"/>
            <a:ext cx="3228368" cy="181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hay ninguna descripción de la foto disponible.">
            <a:extLst>
              <a:ext uri="{FF2B5EF4-FFF2-40B4-BE49-F238E27FC236}">
                <a16:creationId xmlns:a16="http://schemas.microsoft.com/office/drawing/2014/main" id="{F1CEF8C1-2739-91DF-A04E-1B221B98A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779" y="2740176"/>
            <a:ext cx="4491039" cy="20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CE0F02-FA69-1990-CAFC-B0E18D878E59}"/>
              </a:ext>
            </a:extLst>
          </p:cNvPr>
          <p:cNvSpPr txBox="1"/>
          <p:nvPr/>
        </p:nvSpPr>
        <p:spPr>
          <a:xfrm>
            <a:off x="6459876" y="5341985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7"/>
              </a:rPr>
              <a:t>https://www.youtube.com/watch?v=CQHgngoplY4</a:t>
            </a:r>
            <a:endParaRPr lang="pt-BR" dirty="0"/>
          </a:p>
          <a:p>
            <a:endParaRPr lang="pt-BR" dirty="0"/>
          </a:p>
        </p:txBody>
      </p:sp>
      <p:pic>
        <p:nvPicPr>
          <p:cNvPr id="1034" name="Picture 10" descr="Obtén Unilever Logo Icon de Free por descarga gratuita en Logotipos Logo  Icons | IconScout">
            <a:extLst>
              <a:ext uri="{FF2B5EF4-FFF2-40B4-BE49-F238E27FC236}">
                <a16:creationId xmlns:a16="http://schemas.microsoft.com/office/drawing/2014/main" id="{80D33126-DFE2-BAE3-A27E-2BD7CA084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489" y="2242468"/>
            <a:ext cx="1240605" cy="124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070116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7_TF78853419_Win32" id="{89881BBC-4720-4DBD-B653-230ED84EDDDD}" vid="{D5D0700E-9D65-401B-B37B-B3D39C01EE2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http://purl.org/dc/elements/1.1/"/>
    <ds:schemaRef ds:uri="16c05727-aa75-4e4a-9b5f-8a80a1165891"/>
    <ds:schemaRef ds:uri="230e9df3-be65-4c73-a93b-d1236ebd677e"/>
    <ds:schemaRef ds:uri="71af3243-3dd4-4a8d-8c0d-dd76da1f02a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{9D9AA021-1D19-4478-86C4-8CE01BAE0AA7}tf78853419_win32</Template>
  <TotalTime>7932</TotalTime>
  <Words>1591</Words>
  <Application>Microsoft Office PowerPoint</Application>
  <PresentationFormat>Panorámica</PresentationFormat>
  <Paragraphs>202</Paragraphs>
  <Slides>23</Slides>
  <Notes>21</Notes>
  <HiddenSlides>0</HiddenSlides>
  <MMClips>2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33" baseType="lpstr">
      <vt:lpstr>Aptos</vt:lpstr>
      <vt:lpstr>Arial</vt:lpstr>
      <vt:lpstr>Calibri</vt:lpstr>
      <vt:lpstr>Formular Medium</vt:lpstr>
      <vt:lpstr>Franklin Gothic Book</vt:lpstr>
      <vt:lpstr>Franklin Gothic Demi</vt:lpstr>
      <vt:lpstr>Lato Medium</vt:lpstr>
      <vt:lpstr>Lato regular</vt:lpstr>
      <vt:lpstr>Proxima Nova</vt:lpstr>
      <vt:lpstr>Personalizar</vt:lpstr>
      <vt:lpstr>Comunicaciones estratégicas de Marketing</vt:lpstr>
      <vt:lpstr>PROMOCIÓN EN EL MARKETING MIX</vt:lpstr>
      <vt:lpstr>HERRAMIENTAS DE PROMOCIÓN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Herramientas de CMR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básica</dc:title>
  <dc:creator>Oscar Yangali</dc:creator>
  <cp:lastModifiedBy>Marjorie Nakama</cp:lastModifiedBy>
  <cp:revision>49</cp:revision>
  <dcterms:created xsi:type="dcterms:W3CDTF">2024-05-16T21:32:57Z</dcterms:created>
  <dcterms:modified xsi:type="dcterms:W3CDTF">2025-05-19T03:24:14Z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